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12c1215ce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098ad043c48e4"/>
  </p:sldMasterIdLst>
  <p:sldIdLst>
    <p:sldId xmlns:r="http://schemas.openxmlformats.org/officeDocument/2006/relationships" id="256" r:id="Rd47fb1b04db94487"/>
    <p:sldId xmlns:r="http://schemas.openxmlformats.org/officeDocument/2006/relationships" id="257" r:id="R8b277b1307654917"/>
    <p:sldId xmlns:r="http://schemas.openxmlformats.org/officeDocument/2006/relationships" id="258" r:id="Rb1da4f7483d64bfe"/>
    <p:sldId xmlns:r="http://schemas.openxmlformats.org/officeDocument/2006/relationships" id="259" r:id="R89b2d50bddf3416d"/>
    <p:sldId xmlns:r="http://schemas.openxmlformats.org/officeDocument/2006/relationships" id="260" r:id="R7113c4c1623f49dd"/>
    <p:sldId xmlns:r="http://schemas.openxmlformats.org/officeDocument/2006/relationships" id="261" r:id="R8db9f748937e4d2f"/>
    <p:sldId xmlns:r="http://schemas.openxmlformats.org/officeDocument/2006/relationships" id="262" r:id="Rae3942a0a4d3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098ad043c48e4" /><Relationship Type="http://schemas.openxmlformats.org/officeDocument/2006/relationships/slide" Target="/ppt/slides/slide1.xml" Id="Rd47fb1b04db94487" /><Relationship Type="http://schemas.openxmlformats.org/officeDocument/2006/relationships/slide" Target="/ppt/slides/slide2.xml" Id="R8b277b1307654917" /><Relationship Type="http://schemas.openxmlformats.org/officeDocument/2006/relationships/slide" Target="/ppt/slides/slide3.xml" Id="Rb1da4f7483d64bfe" /><Relationship Type="http://schemas.openxmlformats.org/officeDocument/2006/relationships/slide" Target="/ppt/slides/slide4.xml" Id="R89b2d50bddf3416d" /><Relationship Type="http://schemas.openxmlformats.org/officeDocument/2006/relationships/slide" Target="/ppt/slides/slide5.xml" Id="R7113c4c1623f49dd" /><Relationship Type="http://schemas.openxmlformats.org/officeDocument/2006/relationships/slide" Target="/ppt/slides/slide6.xml" Id="R8db9f748937e4d2f" /><Relationship Type="http://schemas.openxmlformats.org/officeDocument/2006/relationships/slide" Target="/ppt/slides/slide7.xml" Id="Rae3942a0a4d3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232a2da2048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d4af43f824931" /><Relationship Type="http://schemas.openxmlformats.org/officeDocument/2006/relationships/theme" Target="/ppt/slideMasters/theme/theme1.xml" Id="Rfcdf7b8e140b4d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bd4af43f82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19efcbb33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351bff1ef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19b9b39134b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dd2d86afc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f7d5369e4e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d8f06cc443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3831192bc4d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EVIANE AS ble etablert [år] og holder til i Finnås.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34 942 205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37 760 233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