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36783a3a0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f5be67f254b05"/>
  </p:sldMasterIdLst>
  <p:sldIdLst>
    <p:sldId xmlns:r="http://schemas.openxmlformats.org/officeDocument/2006/relationships" id="256" r:id="Rd13f4208f0e842d7"/>
    <p:sldId xmlns:r="http://schemas.openxmlformats.org/officeDocument/2006/relationships" id="257" r:id="R3255938b1f584646"/>
    <p:sldId xmlns:r="http://schemas.openxmlformats.org/officeDocument/2006/relationships" id="258" r:id="R3ce1cc4a03a84774"/>
    <p:sldId xmlns:r="http://schemas.openxmlformats.org/officeDocument/2006/relationships" id="259" r:id="R4cd920c4afe44ef3"/>
    <p:sldId xmlns:r="http://schemas.openxmlformats.org/officeDocument/2006/relationships" id="260" r:id="R2c509bf13a484187"/>
    <p:sldId xmlns:r="http://schemas.openxmlformats.org/officeDocument/2006/relationships" id="261" r:id="R3ba190487463413e"/>
    <p:sldId xmlns:r="http://schemas.openxmlformats.org/officeDocument/2006/relationships" id="262" r:id="Rc33abe9f8cf4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f5be67f254b05" /><Relationship Type="http://schemas.openxmlformats.org/officeDocument/2006/relationships/slide" Target="/ppt/slides/slide1.xml" Id="Rd13f4208f0e842d7" /><Relationship Type="http://schemas.openxmlformats.org/officeDocument/2006/relationships/slide" Target="/ppt/slides/slide2.xml" Id="R3255938b1f584646" /><Relationship Type="http://schemas.openxmlformats.org/officeDocument/2006/relationships/slide" Target="/ppt/slides/slide3.xml" Id="R3ce1cc4a03a84774" /><Relationship Type="http://schemas.openxmlformats.org/officeDocument/2006/relationships/slide" Target="/ppt/slides/slide4.xml" Id="R4cd920c4afe44ef3" /><Relationship Type="http://schemas.openxmlformats.org/officeDocument/2006/relationships/slide" Target="/ppt/slides/slide5.xml" Id="R2c509bf13a484187" /><Relationship Type="http://schemas.openxmlformats.org/officeDocument/2006/relationships/slide" Target="/ppt/slides/slide6.xml" Id="R3ba190487463413e" /><Relationship Type="http://schemas.openxmlformats.org/officeDocument/2006/relationships/slide" Target="/ppt/slides/slide7.xml" Id="Rc33abe9f8cf4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25153e5b0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075a08ee424f" /><Relationship Type="http://schemas.openxmlformats.org/officeDocument/2006/relationships/theme" Target="/ppt/slideMasters/theme/theme1.xml" Id="R503f035fa6d1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8075a08ee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84de8e116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fc199ac92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d798a52c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a1185e8e8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aadc20d4c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a1253fb8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94698da86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