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e71efb0f3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fcc64ddf04240"/>
  </p:sldMasterIdLst>
  <p:sldIdLst>
    <p:sldId xmlns:r="http://schemas.openxmlformats.org/officeDocument/2006/relationships" id="256" r:id="R4907b4ad0a6d4b25"/>
    <p:sldId xmlns:r="http://schemas.openxmlformats.org/officeDocument/2006/relationships" id="257" r:id="R785c2468c1894c62"/>
    <p:sldId xmlns:r="http://schemas.openxmlformats.org/officeDocument/2006/relationships" id="258" r:id="Rede8587b401449b8"/>
    <p:sldId xmlns:r="http://schemas.openxmlformats.org/officeDocument/2006/relationships" id="259" r:id="R08dbf4b1d0f5420c"/>
    <p:sldId xmlns:r="http://schemas.openxmlformats.org/officeDocument/2006/relationships" id="260" r:id="Recc731b33de74f02"/>
    <p:sldId xmlns:r="http://schemas.openxmlformats.org/officeDocument/2006/relationships" id="261" r:id="Rc366dd704d674161"/>
    <p:sldId xmlns:r="http://schemas.openxmlformats.org/officeDocument/2006/relationships" id="262" r:id="R4b689d8d1040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fcc64ddf04240" /><Relationship Type="http://schemas.openxmlformats.org/officeDocument/2006/relationships/slide" Target="/ppt/slides/slide1.xml" Id="R4907b4ad0a6d4b25" /><Relationship Type="http://schemas.openxmlformats.org/officeDocument/2006/relationships/slide" Target="/ppt/slides/slide2.xml" Id="R785c2468c1894c62" /><Relationship Type="http://schemas.openxmlformats.org/officeDocument/2006/relationships/slide" Target="/ppt/slides/slide3.xml" Id="Rede8587b401449b8" /><Relationship Type="http://schemas.openxmlformats.org/officeDocument/2006/relationships/slide" Target="/ppt/slides/slide4.xml" Id="R08dbf4b1d0f5420c" /><Relationship Type="http://schemas.openxmlformats.org/officeDocument/2006/relationships/slide" Target="/ppt/slides/slide5.xml" Id="Recc731b33de74f02" /><Relationship Type="http://schemas.openxmlformats.org/officeDocument/2006/relationships/slide" Target="/ppt/slides/slide6.xml" Id="Rc366dd704d674161" /><Relationship Type="http://schemas.openxmlformats.org/officeDocument/2006/relationships/slide" Target="/ppt/slides/slide7.xml" Id="R4b689d8d1040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40aceeb5d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6f280ab845c4" /><Relationship Type="http://schemas.openxmlformats.org/officeDocument/2006/relationships/theme" Target="/ppt/slideMasters/theme/theme1.xml" Id="R707646d51292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c6f280ab8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0e71ab2a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9015ac4f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b2724e7f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48a0388d8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4f73e54a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5bd755d0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c216b69b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