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fe3d0efe4f4d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ac5e07c2a94758"/>
  </p:sldMasterIdLst>
  <p:sldIdLst>
    <p:sldId xmlns:r="http://schemas.openxmlformats.org/officeDocument/2006/relationships" id="256" r:id="Rcebba5e4f44a46ee"/>
    <p:sldId xmlns:r="http://schemas.openxmlformats.org/officeDocument/2006/relationships" id="257" r:id="R04b17e4555d143cd"/>
    <p:sldId xmlns:r="http://schemas.openxmlformats.org/officeDocument/2006/relationships" id="258" r:id="R4a50c0baa515427e"/>
    <p:sldId xmlns:r="http://schemas.openxmlformats.org/officeDocument/2006/relationships" id="259" r:id="R8d739415c3824fdf"/>
    <p:sldId xmlns:r="http://schemas.openxmlformats.org/officeDocument/2006/relationships" id="260" r:id="R456d4bae9db54485"/>
    <p:sldId xmlns:r="http://schemas.openxmlformats.org/officeDocument/2006/relationships" id="261" r:id="R7de39f6aabe146a8"/>
    <p:sldId xmlns:r="http://schemas.openxmlformats.org/officeDocument/2006/relationships" id="262" r:id="R2f20297d0b744f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ac5e07c2a94758" /><Relationship Type="http://schemas.openxmlformats.org/officeDocument/2006/relationships/slide" Target="/ppt/slides/slide1.xml" Id="Rcebba5e4f44a46ee" /><Relationship Type="http://schemas.openxmlformats.org/officeDocument/2006/relationships/slide" Target="/ppt/slides/slide2.xml" Id="R04b17e4555d143cd" /><Relationship Type="http://schemas.openxmlformats.org/officeDocument/2006/relationships/slide" Target="/ppt/slides/slide3.xml" Id="R4a50c0baa515427e" /><Relationship Type="http://schemas.openxmlformats.org/officeDocument/2006/relationships/slide" Target="/ppt/slides/slide4.xml" Id="R8d739415c3824fdf" /><Relationship Type="http://schemas.openxmlformats.org/officeDocument/2006/relationships/slide" Target="/ppt/slides/slide5.xml" Id="R456d4bae9db54485" /><Relationship Type="http://schemas.openxmlformats.org/officeDocument/2006/relationships/slide" Target="/ppt/slides/slide6.xml" Id="R7de39f6aabe146a8" /><Relationship Type="http://schemas.openxmlformats.org/officeDocument/2006/relationships/slide" Target="/ppt/slides/slide7.xml" Id="R2f20297d0b744f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7db86c3e2b48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2019f75004c9b" /><Relationship Type="http://schemas.openxmlformats.org/officeDocument/2006/relationships/theme" Target="/ppt/slideMasters/theme/theme1.xml" Id="R128d42c1fdd946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32019f75004c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e2e346e4d4b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467bb6a9149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a431a7e8648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7c247a1034d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f1425c77d4f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57c6c9e414f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ebefb4ba243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AML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AML TRANSPORT AS ble etablert [år] og holder til i Lundersæter.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17 940 986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551 209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412 365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1 717 674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3 574 373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AML SERVICE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 Pedersens veg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2218 Lundersæter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lars@lrhtransport.no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927 659 670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TRANSPORT AS</a:t>
            </a:r>
          </a:p>
        </p:txBody>
      </p:sp>
    </p:spTree>
  </p:cSld>
  <p:clrMapOvr>
    <a:masterClrMapping xmlns:a="http://schemas.openxmlformats.org/drawingml/2006/main"/>
  </p:clrMapOvr>
</p:sld>
</file>