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a734818dc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7a0edcb484b11"/>
  </p:sldMasterIdLst>
  <p:sldIdLst>
    <p:sldId xmlns:r="http://schemas.openxmlformats.org/officeDocument/2006/relationships" id="256" r:id="R26cb437c04b1489b"/>
    <p:sldId xmlns:r="http://schemas.openxmlformats.org/officeDocument/2006/relationships" id="257" r:id="Rbba98aaedc4a4a3c"/>
    <p:sldId xmlns:r="http://schemas.openxmlformats.org/officeDocument/2006/relationships" id="258" r:id="Rb61095a5fb48469e"/>
    <p:sldId xmlns:r="http://schemas.openxmlformats.org/officeDocument/2006/relationships" id="259" r:id="R1004a38e643a40fa"/>
    <p:sldId xmlns:r="http://schemas.openxmlformats.org/officeDocument/2006/relationships" id="260" r:id="Rba6cc269471146b0"/>
    <p:sldId xmlns:r="http://schemas.openxmlformats.org/officeDocument/2006/relationships" id="261" r:id="Rf56c4a709e624d3f"/>
    <p:sldId xmlns:r="http://schemas.openxmlformats.org/officeDocument/2006/relationships" id="262" r:id="Rda1d1091da89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7a0edcb484b11" /><Relationship Type="http://schemas.openxmlformats.org/officeDocument/2006/relationships/slide" Target="/ppt/slides/slide1.xml" Id="R26cb437c04b1489b" /><Relationship Type="http://schemas.openxmlformats.org/officeDocument/2006/relationships/slide" Target="/ppt/slides/slide2.xml" Id="Rbba98aaedc4a4a3c" /><Relationship Type="http://schemas.openxmlformats.org/officeDocument/2006/relationships/slide" Target="/ppt/slides/slide3.xml" Id="Rb61095a5fb48469e" /><Relationship Type="http://schemas.openxmlformats.org/officeDocument/2006/relationships/slide" Target="/ppt/slides/slide4.xml" Id="R1004a38e643a40fa" /><Relationship Type="http://schemas.openxmlformats.org/officeDocument/2006/relationships/slide" Target="/ppt/slides/slide5.xml" Id="Rba6cc269471146b0" /><Relationship Type="http://schemas.openxmlformats.org/officeDocument/2006/relationships/slide" Target="/ppt/slides/slide6.xml" Id="Rf56c4a709e624d3f" /><Relationship Type="http://schemas.openxmlformats.org/officeDocument/2006/relationships/slide" Target="/ppt/slides/slide7.xml" Id="Rda1d1091da89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3cb601ae3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d17c4b0c64094" /><Relationship Type="http://schemas.openxmlformats.org/officeDocument/2006/relationships/theme" Target="/ppt/slideMasters/theme/theme1.xml" Id="Re7220bb1076e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5d17c4b0c6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08fcd95f2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dc17c79b5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cffcb6524b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7cd497d3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7b1b9450541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b95cd85d2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9dd5b5312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OK-REVISJON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2 236 580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MILANI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Bytesteinen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OK-REVISJON AS</a:t>
            </a:r>
          </a:p>
        </p:txBody>
      </p:sp>
    </p:spTree>
  </p:cSld>
  <p:clrMapOvr>
    <a:masterClrMapping xmlns:a="http://schemas.openxmlformats.org/drawingml/2006/main"/>
  </p:clrMapOvr>
</p:sld>
</file>