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9c7efd591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6f7ec57aa4c7e"/>
  </p:sldMasterIdLst>
  <p:sldIdLst>
    <p:sldId xmlns:r="http://schemas.openxmlformats.org/officeDocument/2006/relationships" id="256" r:id="Rac45318584c8460f"/>
    <p:sldId xmlns:r="http://schemas.openxmlformats.org/officeDocument/2006/relationships" id="257" r:id="R4fc261cf7b0e4bfa"/>
    <p:sldId xmlns:r="http://schemas.openxmlformats.org/officeDocument/2006/relationships" id="258" r:id="R2cef568e872d4f99"/>
    <p:sldId xmlns:r="http://schemas.openxmlformats.org/officeDocument/2006/relationships" id="259" r:id="Rcde2e085bb0c4a40"/>
    <p:sldId xmlns:r="http://schemas.openxmlformats.org/officeDocument/2006/relationships" id="260" r:id="R25caf940b2dc4698"/>
    <p:sldId xmlns:r="http://schemas.openxmlformats.org/officeDocument/2006/relationships" id="261" r:id="R5f1919dc35724630"/>
    <p:sldId xmlns:r="http://schemas.openxmlformats.org/officeDocument/2006/relationships" id="262" r:id="Ra15099915cbc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6f7ec57aa4c7e" /><Relationship Type="http://schemas.openxmlformats.org/officeDocument/2006/relationships/slide" Target="/ppt/slides/slide1.xml" Id="Rac45318584c8460f" /><Relationship Type="http://schemas.openxmlformats.org/officeDocument/2006/relationships/slide" Target="/ppt/slides/slide2.xml" Id="R4fc261cf7b0e4bfa" /><Relationship Type="http://schemas.openxmlformats.org/officeDocument/2006/relationships/slide" Target="/ppt/slides/slide3.xml" Id="R2cef568e872d4f99" /><Relationship Type="http://schemas.openxmlformats.org/officeDocument/2006/relationships/slide" Target="/ppt/slides/slide4.xml" Id="Rcde2e085bb0c4a40" /><Relationship Type="http://schemas.openxmlformats.org/officeDocument/2006/relationships/slide" Target="/ppt/slides/slide5.xml" Id="R25caf940b2dc4698" /><Relationship Type="http://schemas.openxmlformats.org/officeDocument/2006/relationships/slide" Target="/ppt/slides/slide6.xml" Id="R5f1919dc35724630" /><Relationship Type="http://schemas.openxmlformats.org/officeDocument/2006/relationships/slide" Target="/ppt/slides/slide7.xml" Id="Ra15099915cbc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9665785b6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03451e9604b12" /><Relationship Type="http://schemas.openxmlformats.org/officeDocument/2006/relationships/theme" Target="/ppt/slideMasters/theme/theme1.xml" Id="Rd04859bc4a95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03451e960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15d3ad25e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8397c1dd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647489fb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094a24cb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c8dc0fa0e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7db05e36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381f791b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638 792 204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638 949 929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