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9660b21f3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5c81982514013"/>
  </p:sldMasterIdLst>
  <p:sldIdLst>
    <p:sldId xmlns:r="http://schemas.openxmlformats.org/officeDocument/2006/relationships" id="256" r:id="R6d400a3c2ca344cf"/>
    <p:sldId xmlns:r="http://schemas.openxmlformats.org/officeDocument/2006/relationships" id="257" r:id="Ra60ebc62cbb341bf"/>
    <p:sldId xmlns:r="http://schemas.openxmlformats.org/officeDocument/2006/relationships" id="258" r:id="R945ed6b927094a9f"/>
    <p:sldId xmlns:r="http://schemas.openxmlformats.org/officeDocument/2006/relationships" id="259" r:id="Ra46dc6cd94fb4d45"/>
    <p:sldId xmlns:r="http://schemas.openxmlformats.org/officeDocument/2006/relationships" id="260" r:id="R051c9ddd8f684fbd"/>
    <p:sldId xmlns:r="http://schemas.openxmlformats.org/officeDocument/2006/relationships" id="261" r:id="R67f0c39005814fa7"/>
    <p:sldId xmlns:r="http://schemas.openxmlformats.org/officeDocument/2006/relationships" id="262" r:id="R749ed5b5a89d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5c81982514013" /><Relationship Type="http://schemas.openxmlformats.org/officeDocument/2006/relationships/slide" Target="/ppt/slides/slide1.xml" Id="R6d400a3c2ca344cf" /><Relationship Type="http://schemas.openxmlformats.org/officeDocument/2006/relationships/slide" Target="/ppt/slides/slide2.xml" Id="Ra60ebc62cbb341bf" /><Relationship Type="http://schemas.openxmlformats.org/officeDocument/2006/relationships/slide" Target="/ppt/slides/slide3.xml" Id="R945ed6b927094a9f" /><Relationship Type="http://schemas.openxmlformats.org/officeDocument/2006/relationships/slide" Target="/ppt/slides/slide4.xml" Id="Ra46dc6cd94fb4d45" /><Relationship Type="http://schemas.openxmlformats.org/officeDocument/2006/relationships/slide" Target="/ppt/slides/slide5.xml" Id="R051c9ddd8f684fbd" /><Relationship Type="http://schemas.openxmlformats.org/officeDocument/2006/relationships/slide" Target="/ppt/slides/slide6.xml" Id="R67f0c39005814fa7" /><Relationship Type="http://schemas.openxmlformats.org/officeDocument/2006/relationships/slide" Target="/ppt/slides/slide7.xml" Id="R749ed5b5a89d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a0047cc13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877750041429e" /><Relationship Type="http://schemas.openxmlformats.org/officeDocument/2006/relationships/theme" Target="/ppt/slideMasters/theme/theme1.xml" Id="R14396082df4a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877750041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580495c96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77b6ab1fb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ad28c061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383b063f8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a04aa2568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f890a8d1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57c39d097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NORDMANN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WERGELAND-NAIR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