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f02c26119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6526e0623424a"/>
  </p:sldMasterIdLst>
  <p:sldIdLst>
    <p:sldId xmlns:r="http://schemas.openxmlformats.org/officeDocument/2006/relationships" id="256" r:id="Ra8bb9eda0012466b"/>
    <p:sldId xmlns:r="http://schemas.openxmlformats.org/officeDocument/2006/relationships" id="257" r:id="R3f225481140048c8"/>
    <p:sldId xmlns:r="http://schemas.openxmlformats.org/officeDocument/2006/relationships" id="258" r:id="R3ed232794de24455"/>
    <p:sldId xmlns:r="http://schemas.openxmlformats.org/officeDocument/2006/relationships" id="259" r:id="Rb5d80226add840de"/>
    <p:sldId xmlns:r="http://schemas.openxmlformats.org/officeDocument/2006/relationships" id="260" r:id="R608919a608f3456f"/>
    <p:sldId xmlns:r="http://schemas.openxmlformats.org/officeDocument/2006/relationships" id="261" r:id="R3e677b30e70c4d73"/>
    <p:sldId xmlns:r="http://schemas.openxmlformats.org/officeDocument/2006/relationships" id="262" r:id="Rd29ac753f530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6526e0623424a" /><Relationship Type="http://schemas.openxmlformats.org/officeDocument/2006/relationships/slide" Target="/ppt/slides/slide1.xml" Id="Ra8bb9eda0012466b" /><Relationship Type="http://schemas.openxmlformats.org/officeDocument/2006/relationships/slide" Target="/ppt/slides/slide2.xml" Id="R3f225481140048c8" /><Relationship Type="http://schemas.openxmlformats.org/officeDocument/2006/relationships/slide" Target="/ppt/slides/slide3.xml" Id="R3ed232794de24455" /><Relationship Type="http://schemas.openxmlformats.org/officeDocument/2006/relationships/slide" Target="/ppt/slides/slide4.xml" Id="Rb5d80226add840de" /><Relationship Type="http://schemas.openxmlformats.org/officeDocument/2006/relationships/slide" Target="/ppt/slides/slide5.xml" Id="R608919a608f3456f" /><Relationship Type="http://schemas.openxmlformats.org/officeDocument/2006/relationships/slide" Target="/ppt/slides/slide6.xml" Id="R3e677b30e70c4d73" /><Relationship Type="http://schemas.openxmlformats.org/officeDocument/2006/relationships/slide" Target="/ppt/slides/slide7.xml" Id="Rd29ac753f530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05d1e51a8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d3a783ec404d" /><Relationship Type="http://schemas.openxmlformats.org/officeDocument/2006/relationships/theme" Target="/ppt/slideMasters/theme/theme1.xml" Id="R7f5dc22ff06f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5d3a783ec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3e6b4a77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479d71b5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6715c898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beb251af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ea9fec7f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f7b6e021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b2b784c5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