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df7caff2e41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39881ece7400e"/>
  </p:sldMasterIdLst>
  <p:sldIdLst>
    <p:sldId xmlns:r="http://schemas.openxmlformats.org/officeDocument/2006/relationships" id="256" r:id="R4aa45e977d284cee"/>
    <p:sldId xmlns:r="http://schemas.openxmlformats.org/officeDocument/2006/relationships" id="257" r:id="R24329414644b4bad"/>
    <p:sldId xmlns:r="http://schemas.openxmlformats.org/officeDocument/2006/relationships" id="258" r:id="R51b3d64c3ee84172"/>
    <p:sldId xmlns:r="http://schemas.openxmlformats.org/officeDocument/2006/relationships" id="259" r:id="R1b3a7958df944a38"/>
    <p:sldId xmlns:r="http://schemas.openxmlformats.org/officeDocument/2006/relationships" id="260" r:id="R98ee695ac2034466"/>
    <p:sldId xmlns:r="http://schemas.openxmlformats.org/officeDocument/2006/relationships" id="261" r:id="Re96c4ffed26d40f3"/>
    <p:sldId xmlns:r="http://schemas.openxmlformats.org/officeDocument/2006/relationships" id="262" r:id="R22cf756fd295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39881ece7400e" /><Relationship Type="http://schemas.openxmlformats.org/officeDocument/2006/relationships/slide" Target="/ppt/slides/slide1.xml" Id="R4aa45e977d284cee" /><Relationship Type="http://schemas.openxmlformats.org/officeDocument/2006/relationships/slide" Target="/ppt/slides/slide2.xml" Id="R24329414644b4bad" /><Relationship Type="http://schemas.openxmlformats.org/officeDocument/2006/relationships/slide" Target="/ppt/slides/slide3.xml" Id="R51b3d64c3ee84172" /><Relationship Type="http://schemas.openxmlformats.org/officeDocument/2006/relationships/slide" Target="/ppt/slides/slide4.xml" Id="R1b3a7958df944a38" /><Relationship Type="http://schemas.openxmlformats.org/officeDocument/2006/relationships/slide" Target="/ppt/slides/slide5.xml" Id="R98ee695ac2034466" /><Relationship Type="http://schemas.openxmlformats.org/officeDocument/2006/relationships/slide" Target="/ppt/slides/slide6.xml" Id="Re96c4ffed26d40f3" /><Relationship Type="http://schemas.openxmlformats.org/officeDocument/2006/relationships/slide" Target="/ppt/slides/slide7.xml" Id="R22cf756fd295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ccc34f56e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2b0389ea94a76" /><Relationship Type="http://schemas.openxmlformats.org/officeDocument/2006/relationships/theme" Target="/ppt/slideMasters/theme/theme1.xml" Id="R582b41c02d6d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2b0389ea94a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d0db4c7fc4a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c353fd0d241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1d0aefc8247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c8ab477bd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db0ab164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c581a335647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f270ed842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SKRÅPEN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9 724 290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640 096 527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640 223 380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927 683 105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