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7aacb9e544b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54ee4b6d454569"/>
  </p:sldMasterIdLst>
  <p:sldIdLst>
    <p:sldId xmlns:r="http://schemas.openxmlformats.org/officeDocument/2006/relationships" id="256" r:id="R780d35d5bb434b04"/>
    <p:sldId xmlns:r="http://schemas.openxmlformats.org/officeDocument/2006/relationships" id="257" r:id="R38e923a639c04922"/>
    <p:sldId xmlns:r="http://schemas.openxmlformats.org/officeDocument/2006/relationships" id="258" r:id="R6f33d9de3361452b"/>
    <p:sldId xmlns:r="http://schemas.openxmlformats.org/officeDocument/2006/relationships" id="259" r:id="Reb4c09e9f4424511"/>
    <p:sldId xmlns:r="http://schemas.openxmlformats.org/officeDocument/2006/relationships" id="260" r:id="Rf83c9cde515d416d"/>
    <p:sldId xmlns:r="http://schemas.openxmlformats.org/officeDocument/2006/relationships" id="261" r:id="Rc09cbf567aad4de5"/>
    <p:sldId xmlns:r="http://schemas.openxmlformats.org/officeDocument/2006/relationships" id="262" r:id="Rb59cee1ebcf8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54ee4b6d454569" /><Relationship Type="http://schemas.openxmlformats.org/officeDocument/2006/relationships/slide" Target="/ppt/slides/slide1.xml" Id="R780d35d5bb434b04" /><Relationship Type="http://schemas.openxmlformats.org/officeDocument/2006/relationships/slide" Target="/ppt/slides/slide2.xml" Id="R38e923a639c04922" /><Relationship Type="http://schemas.openxmlformats.org/officeDocument/2006/relationships/slide" Target="/ppt/slides/slide3.xml" Id="R6f33d9de3361452b" /><Relationship Type="http://schemas.openxmlformats.org/officeDocument/2006/relationships/slide" Target="/ppt/slides/slide4.xml" Id="Reb4c09e9f4424511" /><Relationship Type="http://schemas.openxmlformats.org/officeDocument/2006/relationships/slide" Target="/ppt/slides/slide5.xml" Id="Rf83c9cde515d416d" /><Relationship Type="http://schemas.openxmlformats.org/officeDocument/2006/relationships/slide" Target="/ppt/slides/slide6.xml" Id="Rc09cbf567aad4de5" /><Relationship Type="http://schemas.openxmlformats.org/officeDocument/2006/relationships/slide" Target="/ppt/slides/slide7.xml" Id="Rb59cee1ebcf8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b1a095e6f43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0cb52caef43ba" /><Relationship Type="http://schemas.openxmlformats.org/officeDocument/2006/relationships/theme" Target="/ppt/slideMasters/theme/theme1.xml" Id="R6fd38038401c47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0cb52caef43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f5c34dbfa49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e1c520f0645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f133e44c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3a74259f5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a21eb608f40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c28d95fe1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1f769c6bd43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