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66f3c201a8848d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688a89d3eec4f31"/>
  </p:sldMasterIdLst>
  <p:sldIdLst>
    <p:sldId xmlns:r="http://schemas.openxmlformats.org/officeDocument/2006/relationships" id="256" r:id="Rbcfcf09a7c8542fd"/>
    <p:sldId xmlns:r="http://schemas.openxmlformats.org/officeDocument/2006/relationships" id="257" r:id="R85ca8c7e919c49a4"/>
    <p:sldId xmlns:r="http://schemas.openxmlformats.org/officeDocument/2006/relationships" id="258" r:id="Rcdf13973d0824a6c"/>
    <p:sldId xmlns:r="http://schemas.openxmlformats.org/officeDocument/2006/relationships" id="259" r:id="R88b255a3658b40a9"/>
    <p:sldId xmlns:r="http://schemas.openxmlformats.org/officeDocument/2006/relationships" id="260" r:id="R74133822ac854d3c"/>
    <p:sldId xmlns:r="http://schemas.openxmlformats.org/officeDocument/2006/relationships" id="261" r:id="Re139873825d54df2"/>
    <p:sldId xmlns:r="http://schemas.openxmlformats.org/officeDocument/2006/relationships" id="262" r:id="Rb02a9ba3baeb4dc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688a89d3eec4f31" /><Relationship Type="http://schemas.openxmlformats.org/officeDocument/2006/relationships/slide" Target="/ppt/slides/slide1.xml" Id="Rbcfcf09a7c8542fd" /><Relationship Type="http://schemas.openxmlformats.org/officeDocument/2006/relationships/slide" Target="/ppt/slides/slide2.xml" Id="R85ca8c7e919c49a4" /><Relationship Type="http://schemas.openxmlformats.org/officeDocument/2006/relationships/slide" Target="/ppt/slides/slide3.xml" Id="Rcdf13973d0824a6c" /><Relationship Type="http://schemas.openxmlformats.org/officeDocument/2006/relationships/slide" Target="/ppt/slides/slide4.xml" Id="R88b255a3658b40a9" /><Relationship Type="http://schemas.openxmlformats.org/officeDocument/2006/relationships/slide" Target="/ppt/slides/slide5.xml" Id="R74133822ac854d3c" /><Relationship Type="http://schemas.openxmlformats.org/officeDocument/2006/relationships/slide" Target="/ppt/slides/slide6.xml" Id="Re139873825d54df2" /><Relationship Type="http://schemas.openxmlformats.org/officeDocument/2006/relationships/slide" Target="/ppt/slides/slide7.xml" Id="Rb02a9ba3baeb4dc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4e669a643614b6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8ff39af38f4d95" /><Relationship Type="http://schemas.openxmlformats.org/officeDocument/2006/relationships/theme" Target="/ppt/slideMasters/theme/theme1.xml" Id="R4d555fb401a846a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38ff39af38f4d9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1e62937567491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6b96e194f8452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ee3c4bb8244b4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bd74adbf7f496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97d822194248d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dd3f434b884f5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87ecdc34a34c6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FLYT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FLYT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FLYT REGNSKAP AS ble etablert [år] og holder til i Sandnes.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FLYT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FLYT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FLYT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4 503 007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549 095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418 863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205 609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1 733 316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FLYT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HAFRAK AS  –  80,0 %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LOT2 INVEST AS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FLYT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Rådhusgata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4306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927 689 766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FLYT REGNSKAP AS</a:t>
            </a:r>
          </a:p>
        </p:txBody>
      </p:sp>
    </p:spTree>
  </p:cSld>
  <p:clrMapOvr>
    <a:masterClrMapping xmlns:a="http://schemas.openxmlformats.org/drawingml/2006/main"/>
  </p:clrMapOvr>
</p:sld>
</file>