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8c016f5054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89d6456c1f46bd"/>
  </p:sldMasterIdLst>
  <p:sldIdLst>
    <p:sldId xmlns:r="http://schemas.openxmlformats.org/officeDocument/2006/relationships" id="256" r:id="R4a7be8e8d0434df5"/>
    <p:sldId xmlns:r="http://schemas.openxmlformats.org/officeDocument/2006/relationships" id="257" r:id="Re1a47f9a4395447d"/>
    <p:sldId xmlns:r="http://schemas.openxmlformats.org/officeDocument/2006/relationships" id="258" r:id="R99fb3da1d387401b"/>
    <p:sldId xmlns:r="http://schemas.openxmlformats.org/officeDocument/2006/relationships" id="259" r:id="R9d8820a658a84461"/>
    <p:sldId xmlns:r="http://schemas.openxmlformats.org/officeDocument/2006/relationships" id="260" r:id="R617d5c6916fe47e3"/>
    <p:sldId xmlns:r="http://schemas.openxmlformats.org/officeDocument/2006/relationships" id="261" r:id="Rd709bf04c53049d4"/>
    <p:sldId xmlns:r="http://schemas.openxmlformats.org/officeDocument/2006/relationships" id="262" r:id="R81b4a44af05440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89d6456c1f46bd" /><Relationship Type="http://schemas.openxmlformats.org/officeDocument/2006/relationships/slide" Target="/ppt/slides/slide1.xml" Id="R4a7be8e8d0434df5" /><Relationship Type="http://schemas.openxmlformats.org/officeDocument/2006/relationships/slide" Target="/ppt/slides/slide2.xml" Id="Re1a47f9a4395447d" /><Relationship Type="http://schemas.openxmlformats.org/officeDocument/2006/relationships/slide" Target="/ppt/slides/slide3.xml" Id="R99fb3da1d387401b" /><Relationship Type="http://schemas.openxmlformats.org/officeDocument/2006/relationships/slide" Target="/ppt/slides/slide4.xml" Id="R9d8820a658a84461" /><Relationship Type="http://schemas.openxmlformats.org/officeDocument/2006/relationships/slide" Target="/ppt/slides/slide5.xml" Id="R617d5c6916fe47e3" /><Relationship Type="http://schemas.openxmlformats.org/officeDocument/2006/relationships/slide" Target="/ppt/slides/slide6.xml" Id="Rd709bf04c53049d4" /><Relationship Type="http://schemas.openxmlformats.org/officeDocument/2006/relationships/slide" Target="/ppt/slides/slide7.xml" Id="R81b4a44af05440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23dc1038847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54e51b94d43a0" /><Relationship Type="http://schemas.openxmlformats.org/officeDocument/2006/relationships/theme" Target="/ppt/slideMasters/theme/theme1.xml" Id="Rec95e9c5d27d43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354e51b94d43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b1d8b1a5a40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0ce5eac8847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00e55d01b4d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d91ef6dcc4d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72cdd531f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8f96f8b6841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3312c80a44c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REVISJON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REVISJON OG REGNSKAP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2 836 839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−217 649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3 301 083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ARILD HOLM SVEIVEN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PANDA INVEST &amp; SERVICES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Instituttveien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927 726 440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