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9ef86566ab45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d455a3a1034f08"/>
  </p:sldMasterIdLst>
  <p:sldIdLst>
    <p:sldId xmlns:r="http://schemas.openxmlformats.org/officeDocument/2006/relationships" id="256" r:id="R5a842ca279934fcc"/>
    <p:sldId xmlns:r="http://schemas.openxmlformats.org/officeDocument/2006/relationships" id="257" r:id="Rf1ae0f098c464a52"/>
    <p:sldId xmlns:r="http://schemas.openxmlformats.org/officeDocument/2006/relationships" id="258" r:id="Re832fe900d3e4002"/>
    <p:sldId xmlns:r="http://schemas.openxmlformats.org/officeDocument/2006/relationships" id="259" r:id="R63494b7b78684403"/>
    <p:sldId xmlns:r="http://schemas.openxmlformats.org/officeDocument/2006/relationships" id="260" r:id="R6c8842390ca84c7a"/>
    <p:sldId xmlns:r="http://schemas.openxmlformats.org/officeDocument/2006/relationships" id="261" r:id="R900bee015a0944d6"/>
    <p:sldId xmlns:r="http://schemas.openxmlformats.org/officeDocument/2006/relationships" id="262" r:id="R4c0186ddfd0e4b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d455a3a1034f08" /><Relationship Type="http://schemas.openxmlformats.org/officeDocument/2006/relationships/slide" Target="/ppt/slides/slide1.xml" Id="R5a842ca279934fcc" /><Relationship Type="http://schemas.openxmlformats.org/officeDocument/2006/relationships/slide" Target="/ppt/slides/slide2.xml" Id="Rf1ae0f098c464a52" /><Relationship Type="http://schemas.openxmlformats.org/officeDocument/2006/relationships/slide" Target="/ppt/slides/slide3.xml" Id="Re832fe900d3e4002" /><Relationship Type="http://schemas.openxmlformats.org/officeDocument/2006/relationships/slide" Target="/ppt/slides/slide4.xml" Id="R63494b7b78684403" /><Relationship Type="http://schemas.openxmlformats.org/officeDocument/2006/relationships/slide" Target="/ppt/slides/slide5.xml" Id="R6c8842390ca84c7a" /><Relationship Type="http://schemas.openxmlformats.org/officeDocument/2006/relationships/slide" Target="/ppt/slides/slide6.xml" Id="R900bee015a0944d6" /><Relationship Type="http://schemas.openxmlformats.org/officeDocument/2006/relationships/slide" Target="/ppt/slides/slide7.xml" Id="R4c0186ddfd0e4b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46971955949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253c3a662424c" /><Relationship Type="http://schemas.openxmlformats.org/officeDocument/2006/relationships/theme" Target="/ppt/slideMasters/theme/theme1.xml" Id="Rb88760de38c744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3253c3a66242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d44de69bc4c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fa335099c4c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88d79d39c47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fba6f9e5c4f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5676b61bb4a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daac1947849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1586301dc4f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ARCE GÉNÉRALE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ARCE GÉNÉRALE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813 109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1 502 125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MARGRETHE HESTERSKOG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Nordseterveien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927 733 803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