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f00d42438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28c9673fe4a0d"/>
  </p:sldMasterIdLst>
  <p:sldIdLst>
    <p:sldId xmlns:r="http://schemas.openxmlformats.org/officeDocument/2006/relationships" id="256" r:id="Ra4d93d6335334d88"/>
    <p:sldId xmlns:r="http://schemas.openxmlformats.org/officeDocument/2006/relationships" id="257" r:id="Rd688a203aeb04977"/>
    <p:sldId xmlns:r="http://schemas.openxmlformats.org/officeDocument/2006/relationships" id="258" r:id="Rcbdd7dbe90194bc3"/>
    <p:sldId xmlns:r="http://schemas.openxmlformats.org/officeDocument/2006/relationships" id="259" r:id="R1247acc9f28a41c8"/>
    <p:sldId xmlns:r="http://schemas.openxmlformats.org/officeDocument/2006/relationships" id="260" r:id="Rf3a04ea11f3d4a6b"/>
    <p:sldId xmlns:r="http://schemas.openxmlformats.org/officeDocument/2006/relationships" id="261" r:id="R701874b2e5ce49d2"/>
    <p:sldId xmlns:r="http://schemas.openxmlformats.org/officeDocument/2006/relationships" id="262" r:id="Rcd4fcc28bdd0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28c9673fe4a0d" /><Relationship Type="http://schemas.openxmlformats.org/officeDocument/2006/relationships/slide" Target="/ppt/slides/slide1.xml" Id="Ra4d93d6335334d88" /><Relationship Type="http://schemas.openxmlformats.org/officeDocument/2006/relationships/slide" Target="/ppt/slides/slide2.xml" Id="Rd688a203aeb04977" /><Relationship Type="http://schemas.openxmlformats.org/officeDocument/2006/relationships/slide" Target="/ppt/slides/slide3.xml" Id="Rcbdd7dbe90194bc3" /><Relationship Type="http://schemas.openxmlformats.org/officeDocument/2006/relationships/slide" Target="/ppt/slides/slide4.xml" Id="R1247acc9f28a41c8" /><Relationship Type="http://schemas.openxmlformats.org/officeDocument/2006/relationships/slide" Target="/ppt/slides/slide5.xml" Id="Rf3a04ea11f3d4a6b" /><Relationship Type="http://schemas.openxmlformats.org/officeDocument/2006/relationships/slide" Target="/ppt/slides/slide6.xml" Id="R701874b2e5ce49d2" /><Relationship Type="http://schemas.openxmlformats.org/officeDocument/2006/relationships/slide" Target="/ppt/slides/slide7.xml" Id="Rcd4fcc28bdd0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768b20501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bf7e351b45c8" /><Relationship Type="http://schemas.openxmlformats.org/officeDocument/2006/relationships/theme" Target="/ppt/slideMasters/theme/theme1.xml" Id="R5dbb9f95182b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abf7e351b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2816d7fa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aa7a78e8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6d2580bc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48e9b691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b5d2db90c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3563696f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e5a4eae87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