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5684b4605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9ec951b734259"/>
  </p:sldMasterIdLst>
  <p:sldIdLst>
    <p:sldId xmlns:r="http://schemas.openxmlformats.org/officeDocument/2006/relationships" id="256" r:id="Rbfd18d3189e7488f"/>
    <p:sldId xmlns:r="http://schemas.openxmlformats.org/officeDocument/2006/relationships" id="257" r:id="Rceb04a54ffff4e4d"/>
    <p:sldId xmlns:r="http://schemas.openxmlformats.org/officeDocument/2006/relationships" id="258" r:id="R36d69fa06b6845f1"/>
    <p:sldId xmlns:r="http://schemas.openxmlformats.org/officeDocument/2006/relationships" id="259" r:id="R3ad2a395979641a7"/>
    <p:sldId xmlns:r="http://schemas.openxmlformats.org/officeDocument/2006/relationships" id="260" r:id="R624fa817c1aa41d1"/>
    <p:sldId xmlns:r="http://schemas.openxmlformats.org/officeDocument/2006/relationships" id="261" r:id="Rd13ea9cd48c34f23"/>
    <p:sldId xmlns:r="http://schemas.openxmlformats.org/officeDocument/2006/relationships" id="262" r:id="R16aa053cfb0b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9ec951b734259" /><Relationship Type="http://schemas.openxmlformats.org/officeDocument/2006/relationships/slide" Target="/ppt/slides/slide1.xml" Id="Rbfd18d3189e7488f" /><Relationship Type="http://schemas.openxmlformats.org/officeDocument/2006/relationships/slide" Target="/ppt/slides/slide2.xml" Id="Rceb04a54ffff4e4d" /><Relationship Type="http://schemas.openxmlformats.org/officeDocument/2006/relationships/slide" Target="/ppt/slides/slide3.xml" Id="R36d69fa06b6845f1" /><Relationship Type="http://schemas.openxmlformats.org/officeDocument/2006/relationships/slide" Target="/ppt/slides/slide4.xml" Id="R3ad2a395979641a7" /><Relationship Type="http://schemas.openxmlformats.org/officeDocument/2006/relationships/slide" Target="/ppt/slides/slide5.xml" Id="R624fa817c1aa41d1" /><Relationship Type="http://schemas.openxmlformats.org/officeDocument/2006/relationships/slide" Target="/ppt/slides/slide6.xml" Id="Rd13ea9cd48c34f23" /><Relationship Type="http://schemas.openxmlformats.org/officeDocument/2006/relationships/slide" Target="/ppt/slides/slide7.xml" Id="R16aa053cfb0b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2d10b00a2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6ceecacd4f7d" /><Relationship Type="http://schemas.openxmlformats.org/officeDocument/2006/relationships/theme" Target="/ppt/slideMasters/theme/theme1.xml" Id="R1d2dc26b9854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26ceecacd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5066747d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9f816a68840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83257b545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80f1f5f0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0d056767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1aaaee02e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40f87a99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8 806 181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26 973 763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INVEST AS</a:t>
            </a:r>
          </a:p>
        </p:txBody>
      </p:sp>
    </p:spTree>
  </p:cSld>
  <p:clrMapOvr>
    <a:masterClrMapping xmlns:a="http://schemas.openxmlformats.org/drawingml/2006/main"/>
  </p:clrMapOvr>
</p:sld>
</file>