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8b2ac156043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32312c4954ed4"/>
  </p:sldMasterIdLst>
  <p:sldIdLst>
    <p:sldId xmlns:r="http://schemas.openxmlformats.org/officeDocument/2006/relationships" id="256" r:id="R417ac9a0ea554e46"/>
    <p:sldId xmlns:r="http://schemas.openxmlformats.org/officeDocument/2006/relationships" id="257" r:id="R0263669b63e747b6"/>
    <p:sldId xmlns:r="http://schemas.openxmlformats.org/officeDocument/2006/relationships" id="258" r:id="Ree68044f63ef4907"/>
    <p:sldId xmlns:r="http://schemas.openxmlformats.org/officeDocument/2006/relationships" id="259" r:id="R852b5442d8f04ed3"/>
    <p:sldId xmlns:r="http://schemas.openxmlformats.org/officeDocument/2006/relationships" id="260" r:id="R23c2f461e3454841"/>
    <p:sldId xmlns:r="http://schemas.openxmlformats.org/officeDocument/2006/relationships" id="261" r:id="Rfaf572d9ff0b4912"/>
    <p:sldId xmlns:r="http://schemas.openxmlformats.org/officeDocument/2006/relationships" id="262" r:id="R1e1237e012b645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32312c4954ed4" /><Relationship Type="http://schemas.openxmlformats.org/officeDocument/2006/relationships/slide" Target="/ppt/slides/slide1.xml" Id="R417ac9a0ea554e46" /><Relationship Type="http://schemas.openxmlformats.org/officeDocument/2006/relationships/slide" Target="/ppt/slides/slide2.xml" Id="R0263669b63e747b6" /><Relationship Type="http://schemas.openxmlformats.org/officeDocument/2006/relationships/slide" Target="/ppt/slides/slide3.xml" Id="Ree68044f63ef4907" /><Relationship Type="http://schemas.openxmlformats.org/officeDocument/2006/relationships/slide" Target="/ppt/slides/slide4.xml" Id="R852b5442d8f04ed3" /><Relationship Type="http://schemas.openxmlformats.org/officeDocument/2006/relationships/slide" Target="/ppt/slides/slide5.xml" Id="R23c2f461e3454841" /><Relationship Type="http://schemas.openxmlformats.org/officeDocument/2006/relationships/slide" Target="/ppt/slides/slide6.xml" Id="Rfaf572d9ff0b4912" /><Relationship Type="http://schemas.openxmlformats.org/officeDocument/2006/relationships/slide" Target="/ppt/slides/slide7.xml" Id="R1e1237e012b645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bcf63e2ba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0bbda62c54ec7" /><Relationship Type="http://schemas.openxmlformats.org/officeDocument/2006/relationships/theme" Target="/ppt/slideMasters/theme/theme1.xml" Id="Rd5bcaad35779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0bbda62c5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23e200bbc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04c20a03142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7ea6ed8e54d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26268c08242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a978afebd4e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4d01e30f1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ba1a86f1340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−5 619 028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352 984 400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HIPPOPOTAMUS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