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12c6404b2c413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10472c1b564159"/>
  </p:sldMasterIdLst>
  <p:sldIdLst>
    <p:sldId xmlns:r="http://schemas.openxmlformats.org/officeDocument/2006/relationships" id="256" r:id="R6304419769b34935"/>
    <p:sldId xmlns:r="http://schemas.openxmlformats.org/officeDocument/2006/relationships" id="257" r:id="R77e0177a27734179"/>
    <p:sldId xmlns:r="http://schemas.openxmlformats.org/officeDocument/2006/relationships" id="258" r:id="Rc54c6c3f66ae4a40"/>
    <p:sldId xmlns:r="http://schemas.openxmlformats.org/officeDocument/2006/relationships" id="259" r:id="R3ef054722e3c468f"/>
    <p:sldId xmlns:r="http://schemas.openxmlformats.org/officeDocument/2006/relationships" id="260" r:id="R9cecaa1dd0924e97"/>
    <p:sldId xmlns:r="http://schemas.openxmlformats.org/officeDocument/2006/relationships" id="261" r:id="R12ce0b57a6d641aa"/>
    <p:sldId xmlns:r="http://schemas.openxmlformats.org/officeDocument/2006/relationships" id="262" r:id="R8f9c48c2dd174c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10472c1b564159" /><Relationship Type="http://schemas.openxmlformats.org/officeDocument/2006/relationships/slide" Target="/ppt/slides/slide1.xml" Id="R6304419769b34935" /><Relationship Type="http://schemas.openxmlformats.org/officeDocument/2006/relationships/slide" Target="/ppt/slides/slide2.xml" Id="R77e0177a27734179" /><Relationship Type="http://schemas.openxmlformats.org/officeDocument/2006/relationships/slide" Target="/ppt/slides/slide3.xml" Id="Rc54c6c3f66ae4a40" /><Relationship Type="http://schemas.openxmlformats.org/officeDocument/2006/relationships/slide" Target="/ppt/slides/slide4.xml" Id="R3ef054722e3c468f" /><Relationship Type="http://schemas.openxmlformats.org/officeDocument/2006/relationships/slide" Target="/ppt/slides/slide5.xml" Id="R9cecaa1dd0924e97" /><Relationship Type="http://schemas.openxmlformats.org/officeDocument/2006/relationships/slide" Target="/ppt/slides/slide6.xml" Id="R12ce0b57a6d641aa" /><Relationship Type="http://schemas.openxmlformats.org/officeDocument/2006/relationships/slide" Target="/ppt/slides/slide7.xml" Id="R8f9c48c2dd174c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b2819f93f040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a2c726a70c486b" /><Relationship Type="http://schemas.openxmlformats.org/officeDocument/2006/relationships/theme" Target="/ppt/slideMasters/theme/theme1.xml" Id="R76e64c4031a641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a2c726a70c48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c4aa957eb8420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42f02f3a994c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101a83197148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b34daaec574f0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6689004b19407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febad6090c4c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56955f1036416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G. HAGEN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G.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G. HAGEN AS ble etablert [år] og holder til i Hammerfest.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G.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G.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G.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33 079 614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−2 891 375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23 708 210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53 842 275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82 054 202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G.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G. HAGEN HOLDING AS  –  91,6 %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TORALV GUNDER HAGEN  –  5,7 %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TORALV GUNDER HAGEN  –  2,7 %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G. HAGEN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9600 Hammerfest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78 42 79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ghagen@ghagen.no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927 764 458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G. HAGEN AS</a:t>
            </a:r>
          </a:p>
        </p:txBody>
      </p:sp>
    </p:spTree>
  </p:cSld>
  <p:clrMapOvr>
    <a:masterClrMapping xmlns:a="http://schemas.openxmlformats.org/drawingml/2006/main"/>
  </p:clrMapOvr>
</p:sld>
</file>