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d2e102b6b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895f138ea47f5"/>
  </p:sldMasterIdLst>
  <p:sldIdLst>
    <p:sldId xmlns:r="http://schemas.openxmlformats.org/officeDocument/2006/relationships" id="256" r:id="R355e2a9437684c46"/>
    <p:sldId xmlns:r="http://schemas.openxmlformats.org/officeDocument/2006/relationships" id="257" r:id="R7b9937fbb27a404d"/>
    <p:sldId xmlns:r="http://schemas.openxmlformats.org/officeDocument/2006/relationships" id="258" r:id="Re8e7508fff774031"/>
    <p:sldId xmlns:r="http://schemas.openxmlformats.org/officeDocument/2006/relationships" id="259" r:id="Re6bf6a60276e4f0a"/>
    <p:sldId xmlns:r="http://schemas.openxmlformats.org/officeDocument/2006/relationships" id="260" r:id="R373c82c1af074dcc"/>
    <p:sldId xmlns:r="http://schemas.openxmlformats.org/officeDocument/2006/relationships" id="261" r:id="R7f55572b39f643b0"/>
    <p:sldId xmlns:r="http://schemas.openxmlformats.org/officeDocument/2006/relationships" id="262" r:id="Rbf8d5d300ccd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895f138ea47f5" /><Relationship Type="http://schemas.openxmlformats.org/officeDocument/2006/relationships/slide" Target="/ppt/slides/slide1.xml" Id="R355e2a9437684c46" /><Relationship Type="http://schemas.openxmlformats.org/officeDocument/2006/relationships/slide" Target="/ppt/slides/slide2.xml" Id="R7b9937fbb27a404d" /><Relationship Type="http://schemas.openxmlformats.org/officeDocument/2006/relationships/slide" Target="/ppt/slides/slide3.xml" Id="Re8e7508fff774031" /><Relationship Type="http://schemas.openxmlformats.org/officeDocument/2006/relationships/slide" Target="/ppt/slides/slide4.xml" Id="Re6bf6a60276e4f0a" /><Relationship Type="http://schemas.openxmlformats.org/officeDocument/2006/relationships/slide" Target="/ppt/slides/slide5.xml" Id="R373c82c1af074dcc" /><Relationship Type="http://schemas.openxmlformats.org/officeDocument/2006/relationships/slide" Target="/ppt/slides/slide6.xml" Id="R7f55572b39f643b0" /><Relationship Type="http://schemas.openxmlformats.org/officeDocument/2006/relationships/slide" Target="/ppt/slides/slide7.xml" Id="Rbf8d5d300ccd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fd22e925e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f590b4b44acf" /><Relationship Type="http://schemas.openxmlformats.org/officeDocument/2006/relationships/theme" Target="/ppt/slideMasters/theme/theme1.xml" Id="Rf5593a00d36d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9f590b4b4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01121b76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1c445e3e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17f50bf5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ca914362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f3f48922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83a7845c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4fc5961b9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TVERÅS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Tverås, Lorents Mobjørgs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RHINO AS</a:t>
            </a:r>
          </a:p>
        </p:txBody>
      </p:sp>
    </p:spTree>
  </p:cSld>
  <p:clrMapOvr>
    <a:masterClrMapping xmlns:a="http://schemas.openxmlformats.org/drawingml/2006/main"/>
  </p:clrMapOvr>
</p:sld>
</file>