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be5ddc240f49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45b804338444e0"/>
  </p:sldMasterIdLst>
  <p:sldIdLst>
    <p:sldId xmlns:r="http://schemas.openxmlformats.org/officeDocument/2006/relationships" id="256" r:id="R3283646d50da4adf"/>
    <p:sldId xmlns:r="http://schemas.openxmlformats.org/officeDocument/2006/relationships" id="257" r:id="R6e5bf51a71394db3"/>
    <p:sldId xmlns:r="http://schemas.openxmlformats.org/officeDocument/2006/relationships" id="258" r:id="R4723d7230df445f0"/>
    <p:sldId xmlns:r="http://schemas.openxmlformats.org/officeDocument/2006/relationships" id="259" r:id="Re24aaf84ddfb443c"/>
    <p:sldId xmlns:r="http://schemas.openxmlformats.org/officeDocument/2006/relationships" id="260" r:id="R3008206fb6814527"/>
    <p:sldId xmlns:r="http://schemas.openxmlformats.org/officeDocument/2006/relationships" id="261" r:id="R962a6f89738e45df"/>
    <p:sldId xmlns:r="http://schemas.openxmlformats.org/officeDocument/2006/relationships" id="262" r:id="Rdaac8db0bfd644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45b804338444e0" /><Relationship Type="http://schemas.openxmlformats.org/officeDocument/2006/relationships/slide" Target="/ppt/slides/slide1.xml" Id="R3283646d50da4adf" /><Relationship Type="http://schemas.openxmlformats.org/officeDocument/2006/relationships/slide" Target="/ppt/slides/slide2.xml" Id="R6e5bf51a71394db3" /><Relationship Type="http://schemas.openxmlformats.org/officeDocument/2006/relationships/slide" Target="/ppt/slides/slide3.xml" Id="R4723d7230df445f0" /><Relationship Type="http://schemas.openxmlformats.org/officeDocument/2006/relationships/slide" Target="/ppt/slides/slide4.xml" Id="Re24aaf84ddfb443c" /><Relationship Type="http://schemas.openxmlformats.org/officeDocument/2006/relationships/slide" Target="/ppt/slides/slide5.xml" Id="R3008206fb6814527" /><Relationship Type="http://schemas.openxmlformats.org/officeDocument/2006/relationships/slide" Target="/ppt/slides/slide6.xml" Id="R962a6f89738e45df" /><Relationship Type="http://schemas.openxmlformats.org/officeDocument/2006/relationships/slide" Target="/ppt/slides/slide7.xml" Id="Rdaac8db0bfd644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392515bcc44d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a77826c8a4aff" /><Relationship Type="http://schemas.openxmlformats.org/officeDocument/2006/relationships/theme" Target="/ppt/slideMasters/theme/theme1.xml" Id="R37a25d842c2343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6a77826c8a4a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34d0b47bb43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691c5798049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167fc079945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09dfff33f4a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c0c29adc944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607d59ce040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387edb96048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CASH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CASH AS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263 089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2 583 925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2 684 020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TVERÅS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Olav Tverås, Råvegen 460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927 766 485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CASH AS</a:t>
            </a:r>
          </a:p>
        </p:txBody>
      </p:sp>
    </p:spTree>
  </p:cSld>
  <p:clrMapOvr>
    <a:masterClrMapping xmlns:a="http://schemas.openxmlformats.org/drawingml/2006/main"/>
  </p:clrMapOvr>
</p:sld>
</file>