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59aedc6c5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5dc24f5a24b5c"/>
  </p:sldMasterIdLst>
  <p:sldIdLst>
    <p:sldId xmlns:r="http://schemas.openxmlformats.org/officeDocument/2006/relationships" id="256" r:id="R8133be1a9b654c5a"/>
    <p:sldId xmlns:r="http://schemas.openxmlformats.org/officeDocument/2006/relationships" id="257" r:id="R75a847060b35499b"/>
    <p:sldId xmlns:r="http://schemas.openxmlformats.org/officeDocument/2006/relationships" id="258" r:id="R627debab5d304ae2"/>
    <p:sldId xmlns:r="http://schemas.openxmlformats.org/officeDocument/2006/relationships" id="259" r:id="R0b4889b6922a4220"/>
    <p:sldId xmlns:r="http://schemas.openxmlformats.org/officeDocument/2006/relationships" id="260" r:id="R634c4f653afc457c"/>
    <p:sldId xmlns:r="http://schemas.openxmlformats.org/officeDocument/2006/relationships" id="261" r:id="R5f0ad855e8664ff0"/>
    <p:sldId xmlns:r="http://schemas.openxmlformats.org/officeDocument/2006/relationships" id="262" r:id="R17ca897b77144e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5dc24f5a24b5c" /><Relationship Type="http://schemas.openxmlformats.org/officeDocument/2006/relationships/slide" Target="/ppt/slides/slide1.xml" Id="R8133be1a9b654c5a" /><Relationship Type="http://schemas.openxmlformats.org/officeDocument/2006/relationships/slide" Target="/ppt/slides/slide2.xml" Id="R75a847060b35499b" /><Relationship Type="http://schemas.openxmlformats.org/officeDocument/2006/relationships/slide" Target="/ppt/slides/slide3.xml" Id="R627debab5d304ae2" /><Relationship Type="http://schemas.openxmlformats.org/officeDocument/2006/relationships/slide" Target="/ppt/slides/slide4.xml" Id="R0b4889b6922a4220" /><Relationship Type="http://schemas.openxmlformats.org/officeDocument/2006/relationships/slide" Target="/ppt/slides/slide5.xml" Id="R634c4f653afc457c" /><Relationship Type="http://schemas.openxmlformats.org/officeDocument/2006/relationships/slide" Target="/ppt/slides/slide6.xml" Id="R5f0ad855e8664ff0" /><Relationship Type="http://schemas.openxmlformats.org/officeDocument/2006/relationships/slide" Target="/ppt/slides/slide7.xml" Id="R17ca897b77144e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aaeb3045c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eda8d12149ff" /><Relationship Type="http://schemas.openxmlformats.org/officeDocument/2006/relationships/theme" Target="/ppt/slideMasters/theme/theme1.xml" Id="R0e27f898b5aa43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2eda8d121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ae4a60a0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2dc3b9cd84f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e14e928eb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94fdff471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8b5cad3c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ec8bf8ffd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56659e382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3 499 889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22 937 847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25 896 590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KURT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Tverås, Råvegen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AS</a:t>
            </a:r>
          </a:p>
        </p:txBody>
      </p:sp>
    </p:spTree>
  </p:cSld>
  <p:clrMapOvr>
    <a:masterClrMapping xmlns:a="http://schemas.openxmlformats.org/drawingml/2006/main"/>
  </p:clrMapOvr>
</p:sld>
</file>