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bfa92618b64f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d81612d31f4ef0"/>
  </p:sldMasterIdLst>
  <p:sldIdLst>
    <p:sldId xmlns:r="http://schemas.openxmlformats.org/officeDocument/2006/relationships" id="256" r:id="Rcf191c49b8924506"/>
    <p:sldId xmlns:r="http://schemas.openxmlformats.org/officeDocument/2006/relationships" id="257" r:id="R13581629e3b34019"/>
    <p:sldId xmlns:r="http://schemas.openxmlformats.org/officeDocument/2006/relationships" id="258" r:id="R93e7a8e3125644f0"/>
    <p:sldId xmlns:r="http://schemas.openxmlformats.org/officeDocument/2006/relationships" id="259" r:id="Ra4e77b4729ee4e0c"/>
    <p:sldId xmlns:r="http://schemas.openxmlformats.org/officeDocument/2006/relationships" id="260" r:id="Rd26ba16eb5664ae6"/>
    <p:sldId xmlns:r="http://schemas.openxmlformats.org/officeDocument/2006/relationships" id="261" r:id="Re425a24451e24972"/>
    <p:sldId xmlns:r="http://schemas.openxmlformats.org/officeDocument/2006/relationships" id="262" r:id="R85e602a5edf44e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d81612d31f4ef0" /><Relationship Type="http://schemas.openxmlformats.org/officeDocument/2006/relationships/slide" Target="/ppt/slides/slide1.xml" Id="Rcf191c49b8924506" /><Relationship Type="http://schemas.openxmlformats.org/officeDocument/2006/relationships/slide" Target="/ppt/slides/slide2.xml" Id="R13581629e3b34019" /><Relationship Type="http://schemas.openxmlformats.org/officeDocument/2006/relationships/slide" Target="/ppt/slides/slide3.xml" Id="R93e7a8e3125644f0" /><Relationship Type="http://schemas.openxmlformats.org/officeDocument/2006/relationships/slide" Target="/ppt/slides/slide4.xml" Id="Ra4e77b4729ee4e0c" /><Relationship Type="http://schemas.openxmlformats.org/officeDocument/2006/relationships/slide" Target="/ppt/slides/slide5.xml" Id="Rd26ba16eb5664ae6" /><Relationship Type="http://schemas.openxmlformats.org/officeDocument/2006/relationships/slide" Target="/ppt/slides/slide6.xml" Id="Re425a24451e24972" /><Relationship Type="http://schemas.openxmlformats.org/officeDocument/2006/relationships/slide" Target="/ppt/slides/slide7.xml" Id="R85e602a5edf44e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61df06eb6246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30beeae9d440a" /><Relationship Type="http://schemas.openxmlformats.org/officeDocument/2006/relationships/theme" Target="/ppt/slideMasters/theme/theme1.xml" Id="Rbee4aa9590c940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130beeae9d44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32f1e204646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b41fc6f5e41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c510b0bf146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7971220634e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ca5626d0d4b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c71faed6449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5726acef746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BOGEN ØYE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ØYE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BOGEN ØYE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ØYE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ØYE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ØYE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520 378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3 241 411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ØYE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 BOGEN ØYE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ØYE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Prinsens gate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927 774 321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ØYE INVEST AS</a:t>
            </a:r>
          </a:p>
        </p:txBody>
      </p:sp>
    </p:spTree>
  </p:cSld>
  <p:clrMapOvr>
    <a:masterClrMapping xmlns:a="http://schemas.openxmlformats.org/drawingml/2006/main"/>
  </p:clrMapOvr>
</p:sld>
</file>