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50399cbb1d48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8d275e5fe141ed"/>
  </p:sldMasterIdLst>
  <p:sldIdLst>
    <p:sldId xmlns:r="http://schemas.openxmlformats.org/officeDocument/2006/relationships" id="256" r:id="Rb0ec8cc498ed4525"/>
    <p:sldId xmlns:r="http://schemas.openxmlformats.org/officeDocument/2006/relationships" id="257" r:id="R28304910dc7c4df6"/>
    <p:sldId xmlns:r="http://schemas.openxmlformats.org/officeDocument/2006/relationships" id="258" r:id="Ra64511620ecb49ad"/>
    <p:sldId xmlns:r="http://schemas.openxmlformats.org/officeDocument/2006/relationships" id="259" r:id="R8804c4b72d864c85"/>
    <p:sldId xmlns:r="http://schemas.openxmlformats.org/officeDocument/2006/relationships" id="260" r:id="R6f73536931f94f45"/>
    <p:sldId xmlns:r="http://schemas.openxmlformats.org/officeDocument/2006/relationships" id="261" r:id="R16601bfef5b944ca"/>
    <p:sldId xmlns:r="http://schemas.openxmlformats.org/officeDocument/2006/relationships" id="262" r:id="Rfeb041c5f1d54e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8d275e5fe141ed" /><Relationship Type="http://schemas.openxmlformats.org/officeDocument/2006/relationships/slide" Target="/ppt/slides/slide1.xml" Id="Rb0ec8cc498ed4525" /><Relationship Type="http://schemas.openxmlformats.org/officeDocument/2006/relationships/slide" Target="/ppt/slides/slide2.xml" Id="R28304910dc7c4df6" /><Relationship Type="http://schemas.openxmlformats.org/officeDocument/2006/relationships/slide" Target="/ppt/slides/slide3.xml" Id="Ra64511620ecb49ad" /><Relationship Type="http://schemas.openxmlformats.org/officeDocument/2006/relationships/slide" Target="/ppt/slides/slide4.xml" Id="R8804c4b72d864c85" /><Relationship Type="http://schemas.openxmlformats.org/officeDocument/2006/relationships/slide" Target="/ppt/slides/slide5.xml" Id="R6f73536931f94f45" /><Relationship Type="http://schemas.openxmlformats.org/officeDocument/2006/relationships/slide" Target="/ppt/slides/slide6.xml" Id="R16601bfef5b944ca" /><Relationship Type="http://schemas.openxmlformats.org/officeDocument/2006/relationships/slide" Target="/ppt/slides/slide7.xml" Id="Rfeb041c5f1d54e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98ffa0a6e744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4a3ca2c144aa1" /><Relationship Type="http://schemas.openxmlformats.org/officeDocument/2006/relationships/theme" Target="/ppt/slideMasters/theme/theme1.xml" Id="Rb3902fb364b048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54a3ca2c144a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de2f560e647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d5ec5dae34f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ab91a8a9740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432d100aa4b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9be5f656b45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b9552d13849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f29d173394f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AS ble etablert [år] og holder til i Greåker.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6 354 338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1 042 965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815 041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1 393 708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8 320 979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A&amp;K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NKV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Greåkerveien 136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1718 Greåker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927 774 496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AS</a:t>
            </a:r>
          </a:p>
        </p:txBody>
      </p:sp>
    </p:spTree>
  </p:cSld>
  <p:clrMapOvr>
    <a:masterClrMapping xmlns:a="http://schemas.openxmlformats.org/drawingml/2006/main"/>
  </p:clrMapOvr>
</p:sld>
</file>