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d7efb930d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c0a8ce4ef4f33"/>
  </p:sldMasterIdLst>
  <p:sldIdLst>
    <p:sldId xmlns:r="http://schemas.openxmlformats.org/officeDocument/2006/relationships" id="256" r:id="R08bc0617388c4b8b"/>
    <p:sldId xmlns:r="http://schemas.openxmlformats.org/officeDocument/2006/relationships" id="257" r:id="R2bdea17291494bca"/>
    <p:sldId xmlns:r="http://schemas.openxmlformats.org/officeDocument/2006/relationships" id="258" r:id="R51dbd33955e8498d"/>
    <p:sldId xmlns:r="http://schemas.openxmlformats.org/officeDocument/2006/relationships" id="259" r:id="R5b61c005250247eb"/>
    <p:sldId xmlns:r="http://schemas.openxmlformats.org/officeDocument/2006/relationships" id="260" r:id="R44f524e60c0d4566"/>
    <p:sldId xmlns:r="http://schemas.openxmlformats.org/officeDocument/2006/relationships" id="261" r:id="Rcc482de5f72a4e96"/>
    <p:sldId xmlns:r="http://schemas.openxmlformats.org/officeDocument/2006/relationships" id="262" r:id="R3f84cf39429f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c0a8ce4ef4f33" /><Relationship Type="http://schemas.openxmlformats.org/officeDocument/2006/relationships/slide" Target="/ppt/slides/slide1.xml" Id="R08bc0617388c4b8b" /><Relationship Type="http://schemas.openxmlformats.org/officeDocument/2006/relationships/slide" Target="/ppt/slides/slide2.xml" Id="R2bdea17291494bca" /><Relationship Type="http://schemas.openxmlformats.org/officeDocument/2006/relationships/slide" Target="/ppt/slides/slide3.xml" Id="R51dbd33955e8498d" /><Relationship Type="http://schemas.openxmlformats.org/officeDocument/2006/relationships/slide" Target="/ppt/slides/slide4.xml" Id="R5b61c005250247eb" /><Relationship Type="http://schemas.openxmlformats.org/officeDocument/2006/relationships/slide" Target="/ppt/slides/slide5.xml" Id="R44f524e60c0d4566" /><Relationship Type="http://schemas.openxmlformats.org/officeDocument/2006/relationships/slide" Target="/ppt/slides/slide6.xml" Id="Rcc482de5f72a4e96" /><Relationship Type="http://schemas.openxmlformats.org/officeDocument/2006/relationships/slide" Target="/ppt/slides/slide7.xml" Id="R3f84cf39429f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65217e796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2676ba834f68" /><Relationship Type="http://schemas.openxmlformats.org/officeDocument/2006/relationships/theme" Target="/ppt/slideMasters/theme/theme1.xml" Id="Rc6b607ef7f80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d2676ba83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d484fd925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caee56734a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56c3bbd23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813e1ad8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a97011aaa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33ba36e3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75e3b145e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MERETHE ANGELL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Bente Merethe Angell Mortensen, Gåseidmarka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927 789 868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