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7f1de9526c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4d4f0bdfc945dc"/>
  </p:sldMasterIdLst>
  <p:sldIdLst>
    <p:sldId xmlns:r="http://schemas.openxmlformats.org/officeDocument/2006/relationships" id="256" r:id="R470a8ee4ea834add"/>
    <p:sldId xmlns:r="http://schemas.openxmlformats.org/officeDocument/2006/relationships" id="257" r:id="Ra7428ff57ac14b81"/>
    <p:sldId xmlns:r="http://schemas.openxmlformats.org/officeDocument/2006/relationships" id="258" r:id="R2f6614c42eb24353"/>
    <p:sldId xmlns:r="http://schemas.openxmlformats.org/officeDocument/2006/relationships" id="259" r:id="Rac8f96d782b04ec2"/>
    <p:sldId xmlns:r="http://schemas.openxmlformats.org/officeDocument/2006/relationships" id="260" r:id="R3a82efd4fa794c1c"/>
    <p:sldId xmlns:r="http://schemas.openxmlformats.org/officeDocument/2006/relationships" id="261" r:id="R1b2557a34b16486a"/>
    <p:sldId xmlns:r="http://schemas.openxmlformats.org/officeDocument/2006/relationships" id="262" r:id="Rd74fc09a7588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d4f0bdfc945dc" /><Relationship Type="http://schemas.openxmlformats.org/officeDocument/2006/relationships/slide" Target="/ppt/slides/slide1.xml" Id="R470a8ee4ea834add" /><Relationship Type="http://schemas.openxmlformats.org/officeDocument/2006/relationships/slide" Target="/ppt/slides/slide2.xml" Id="Ra7428ff57ac14b81" /><Relationship Type="http://schemas.openxmlformats.org/officeDocument/2006/relationships/slide" Target="/ppt/slides/slide3.xml" Id="R2f6614c42eb24353" /><Relationship Type="http://schemas.openxmlformats.org/officeDocument/2006/relationships/slide" Target="/ppt/slides/slide4.xml" Id="Rac8f96d782b04ec2" /><Relationship Type="http://schemas.openxmlformats.org/officeDocument/2006/relationships/slide" Target="/ppt/slides/slide5.xml" Id="R3a82efd4fa794c1c" /><Relationship Type="http://schemas.openxmlformats.org/officeDocument/2006/relationships/slide" Target="/ppt/slides/slide6.xml" Id="R1b2557a34b16486a" /><Relationship Type="http://schemas.openxmlformats.org/officeDocument/2006/relationships/slide" Target="/ppt/slides/slide7.xml" Id="Rd74fc09a7588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6a618c62d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6f1a5a11c4445" /><Relationship Type="http://schemas.openxmlformats.org/officeDocument/2006/relationships/theme" Target="/ppt/slideMasters/theme/theme1.xml" Id="Rc8d27a8aa282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76f1a5a11c44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b896a8e6545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094ea622d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6ad3c5f43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7ff7d0f2e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1333973b644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8edb0ec834c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38c5981e942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OLMALE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9 789 975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630 427 232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630 476 964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927 808 390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