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8a2213f3a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56bf8ded64d47"/>
  </p:sldMasterIdLst>
  <p:sldIdLst>
    <p:sldId xmlns:r="http://schemas.openxmlformats.org/officeDocument/2006/relationships" id="256" r:id="Rfa5a10f9a2e24389"/>
    <p:sldId xmlns:r="http://schemas.openxmlformats.org/officeDocument/2006/relationships" id="257" r:id="R36b1265511854b4a"/>
    <p:sldId xmlns:r="http://schemas.openxmlformats.org/officeDocument/2006/relationships" id="258" r:id="R74f3a17a7d4d4fca"/>
    <p:sldId xmlns:r="http://schemas.openxmlformats.org/officeDocument/2006/relationships" id="259" r:id="R86f3bb36921142f2"/>
    <p:sldId xmlns:r="http://schemas.openxmlformats.org/officeDocument/2006/relationships" id="260" r:id="R637c31dabafb4101"/>
    <p:sldId xmlns:r="http://schemas.openxmlformats.org/officeDocument/2006/relationships" id="261" r:id="R3c7759ebb2b44852"/>
    <p:sldId xmlns:r="http://schemas.openxmlformats.org/officeDocument/2006/relationships" id="262" r:id="R2753d59ce46c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56bf8ded64d47" /><Relationship Type="http://schemas.openxmlformats.org/officeDocument/2006/relationships/slide" Target="/ppt/slides/slide1.xml" Id="Rfa5a10f9a2e24389" /><Relationship Type="http://schemas.openxmlformats.org/officeDocument/2006/relationships/slide" Target="/ppt/slides/slide2.xml" Id="R36b1265511854b4a" /><Relationship Type="http://schemas.openxmlformats.org/officeDocument/2006/relationships/slide" Target="/ppt/slides/slide3.xml" Id="R74f3a17a7d4d4fca" /><Relationship Type="http://schemas.openxmlformats.org/officeDocument/2006/relationships/slide" Target="/ppt/slides/slide4.xml" Id="R86f3bb36921142f2" /><Relationship Type="http://schemas.openxmlformats.org/officeDocument/2006/relationships/slide" Target="/ppt/slides/slide5.xml" Id="R637c31dabafb4101" /><Relationship Type="http://schemas.openxmlformats.org/officeDocument/2006/relationships/slide" Target="/ppt/slides/slide6.xml" Id="R3c7759ebb2b44852" /><Relationship Type="http://schemas.openxmlformats.org/officeDocument/2006/relationships/slide" Target="/ppt/slides/slide7.xml" Id="R2753d59ce46c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76fcfbe25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339621984dbc" /><Relationship Type="http://schemas.openxmlformats.org/officeDocument/2006/relationships/theme" Target="/ppt/slideMasters/theme/theme1.xml" Id="R52575478751d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833962198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b4091170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5579a319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3d5e5a0f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4f507e1f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eae0b31b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866214a2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388faade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TOPCO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3 887 440 296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4 642 556 073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98,6 %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