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7b68a71ac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7c67bec1c4ebb"/>
  </p:sldMasterIdLst>
  <p:sldIdLst>
    <p:sldId xmlns:r="http://schemas.openxmlformats.org/officeDocument/2006/relationships" id="256" r:id="R4739c13ce00b4772"/>
    <p:sldId xmlns:r="http://schemas.openxmlformats.org/officeDocument/2006/relationships" id="257" r:id="R914c483ec4954eff"/>
    <p:sldId xmlns:r="http://schemas.openxmlformats.org/officeDocument/2006/relationships" id="258" r:id="Rcc10c33939d146bf"/>
    <p:sldId xmlns:r="http://schemas.openxmlformats.org/officeDocument/2006/relationships" id="259" r:id="R7aad1423671d41a3"/>
    <p:sldId xmlns:r="http://schemas.openxmlformats.org/officeDocument/2006/relationships" id="260" r:id="Ra128d0a6258a4956"/>
    <p:sldId xmlns:r="http://schemas.openxmlformats.org/officeDocument/2006/relationships" id="261" r:id="R404329195c184668"/>
    <p:sldId xmlns:r="http://schemas.openxmlformats.org/officeDocument/2006/relationships" id="262" r:id="Rc92ee8ad0b4b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7c67bec1c4ebb" /><Relationship Type="http://schemas.openxmlformats.org/officeDocument/2006/relationships/slide" Target="/ppt/slides/slide1.xml" Id="R4739c13ce00b4772" /><Relationship Type="http://schemas.openxmlformats.org/officeDocument/2006/relationships/slide" Target="/ppt/slides/slide2.xml" Id="R914c483ec4954eff" /><Relationship Type="http://schemas.openxmlformats.org/officeDocument/2006/relationships/slide" Target="/ppt/slides/slide3.xml" Id="Rcc10c33939d146bf" /><Relationship Type="http://schemas.openxmlformats.org/officeDocument/2006/relationships/slide" Target="/ppt/slides/slide4.xml" Id="R7aad1423671d41a3" /><Relationship Type="http://schemas.openxmlformats.org/officeDocument/2006/relationships/slide" Target="/ppt/slides/slide5.xml" Id="Ra128d0a6258a4956" /><Relationship Type="http://schemas.openxmlformats.org/officeDocument/2006/relationships/slide" Target="/ppt/slides/slide6.xml" Id="R404329195c184668" /><Relationship Type="http://schemas.openxmlformats.org/officeDocument/2006/relationships/slide" Target="/ppt/slides/slide7.xml" Id="Rc92ee8ad0b4b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0d264ac31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5cf18a3c24596" /><Relationship Type="http://schemas.openxmlformats.org/officeDocument/2006/relationships/theme" Target="/ppt/slideMasters/theme/theme1.xml" Id="R42fc0801a7b2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5cf18a3c2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41a8b9a5b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b5ed73a314c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57f3097d8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2f5f1b38f40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8a64c6996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666d68cb1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5aa89e4c04d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DIAMANTBORING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DIAMANTBORING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29 960 778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12 562 890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24 128 673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HMA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FRITJOF ANDRÉ KALAKER ØSTLIE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ELISABETH ØSTLIE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ALSPARR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Pancoveien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1624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post@diamantboring.no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927 811 685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DIAMANTBORING</a:t>
            </a:r>
          </a:p>
        </p:txBody>
      </p:sp>
    </p:spTree>
  </p:cSld>
  <p:clrMapOvr>
    <a:masterClrMapping xmlns:a="http://schemas.openxmlformats.org/drawingml/2006/main"/>
  </p:clrMapOvr>
</p:sld>
</file>