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9a0c9cdbd949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7e78479d814065"/>
  </p:sldMasterIdLst>
  <p:sldIdLst>
    <p:sldId xmlns:r="http://schemas.openxmlformats.org/officeDocument/2006/relationships" id="256" r:id="Rbd9cb5e15fc94e72"/>
    <p:sldId xmlns:r="http://schemas.openxmlformats.org/officeDocument/2006/relationships" id="257" r:id="R6dfd543937ce4de0"/>
    <p:sldId xmlns:r="http://schemas.openxmlformats.org/officeDocument/2006/relationships" id="258" r:id="R83c7ee067e1a4296"/>
    <p:sldId xmlns:r="http://schemas.openxmlformats.org/officeDocument/2006/relationships" id="259" r:id="Rbd2a9100726e48ad"/>
    <p:sldId xmlns:r="http://schemas.openxmlformats.org/officeDocument/2006/relationships" id="260" r:id="R9913387ca9604fde"/>
    <p:sldId xmlns:r="http://schemas.openxmlformats.org/officeDocument/2006/relationships" id="261" r:id="R8aa43a327ae74142"/>
    <p:sldId xmlns:r="http://schemas.openxmlformats.org/officeDocument/2006/relationships" id="262" r:id="Ra9356354612a42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e78479d814065" /><Relationship Type="http://schemas.openxmlformats.org/officeDocument/2006/relationships/slide" Target="/ppt/slides/slide1.xml" Id="Rbd9cb5e15fc94e72" /><Relationship Type="http://schemas.openxmlformats.org/officeDocument/2006/relationships/slide" Target="/ppt/slides/slide2.xml" Id="R6dfd543937ce4de0" /><Relationship Type="http://schemas.openxmlformats.org/officeDocument/2006/relationships/slide" Target="/ppt/slides/slide3.xml" Id="R83c7ee067e1a4296" /><Relationship Type="http://schemas.openxmlformats.org/officeDocument/2006/relationships/slide" Target="/ppt/slides/slide4.xml" Id="Rbd2a9100726e48ad" /><Relationship Type="http://schemas.openxmlformats.org/officeDocument/2006/relationships/slide" Target="/ppt/slides/slide5.xml" Id="R9913387ca9604fde" /><Relationship Type="http://schemas.openxmlformats.org/officeDocument/2006/relationships/slide" Target="/ppt/slides/slide6.xml" Id="R8aa43a327ae74142" /><Relationship Type="http://schemas.openxmlformats.org/officeDocument/2006/relationships/slide" Target="/ppt/slides/slide7.xml" Id="Ra9356354612a42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ab54bb24441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75973f7bb4e82" /><Relationship Type="http://schemas.openxmlformats.org/officeDocument/2006/relationships/theme" Target="/ppt/slideMasters/theme/theme1.xml" Id="Rc883161f1af74b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175973f7bb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47098b6cb42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1d14fda4e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d992c214248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35c1547ca4b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7fdc512b44b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649d9e1e846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d475f4e884e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VALHALL MANCO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VALHALL MANCO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52 783 289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54 951 675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 INFRASTRUCTURE III S.A.R.L.  –  64,1 %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BACKSIDE SMITH GRIND AS  –  28,4 %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FOSSAN INVEST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 NORD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 INFRASTRUCTURE III S.A.R.L.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vauban-projectodin@vauban-ip.com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927 814 250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MANCO AS</a:t>
            </a:r>
          </a:p>
        </p:txBody>
      </p:sp>
    </p:spTree>
  </p:cSld>
  <p:clrMapOvr>
    <a:masterClrMapping xmlns:a="http://schemas.openxmlformats.org/drawingml/2006/main"/>
  </p:clrMapOvr>
</p:sld>
</file>