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80d6f0b71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75f04ccd248fe"/>
  </p:sldMasterIdLst>
  <p:sldIdLst>
    <p:sldId xmlns:r="http://schemas.openxmlformats.org/officeDocument/2006/relationships" id="256" r:id="R3d9c7226aaf0447f"/>
    <p:sldId xmlns:r="http://schemas.openxmlformats.org/officeDocument/2006/relationships" id="257" r:id="R8d45a72a79094344"/>
    <p:sldId xmlns:r="http://schemas.openxmlformats.org/officeDocument/2006/relationships" id="258" r:id="R438f5bdd80184e98"/>
    <p:sldId xmlns:r="http://schemas.openxmlformats.org/officeDocument/2006/relationships" id="259" r:id="R7d2bebfeb0f6400c"/>
    <p:sldId xmlns:r="http://schemas.openxmlformats.org/officeDocument/2006/relationships" id="260" r:id="Ra45f9f61793c4333"/>
    <p:sldId xmlns:r="http://schemas.openxmlformats.org/officeDocument/2006/relationships" id="261" r:id="R1f44d946223c4209"/>
    <p:sldId xmlns:r="http://schemas.openxmlformats.org/officeDocument/2006/relationships" id="262" r:id="R7758e02c6d1c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75f04ccd248fe" /><Relationship Type="http://schemas.openxmlformats.org/officeDocument/2006/relationships/slide" Target="/ppt/slides/slide1.xml" Id="R3d9c7226aaf0447f" /><Relationship Type="http://schemas.openxmlformats.org/officeDocument/2006/relationships/slide" Target="/ppt/slides/slide2.xml" Id="R8d45a72a79094344" /><Relationship Type="http://schemas.openxmlformats.org/officeDocument/2006/relationships/slide" Target="/ppt/slides/slide3.xml" Id="R438f5bdd80184e98" /><Relationship Type="http://schemas.openxmlformats.org/officeDocument/2006/relationships/slide" Target="/ppt/slides/slide4.xml" Id="R7d2bebfeb0f6400c" /><Relationship Type="http://schemas.openxmlformats.org/officeDocument/2006/relationships/slide" Target="/ppt/slides/slide5.xml" Id="Ra45f9f61793c4333" /><Relationship Type="http://schemas.openxmlformats.org/officeDocument/2006/relationships/slide" Target="/ppt/slides/slide6.xml" Id="R1f44d946223c4209" /><Relationship Type="http://schemas.openxmlformats.org/officeDocument/2006/relationships/slide" Target="/ppt/slides/slide7.xml" Id="R7758e02c6d1c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e5688edff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d51c1a1c4b70" /><Relationship Type="http://schemas.openxmlformats.org/officeDocument/2006/relationships/theme" Target="/ppt/slideMasters/theme/theme1.xml" Id="R49ac69dd0986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1d51c1a1c4b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c76cd84f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99feb8bca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49ffaa4c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897a282bc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a0784dd340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548d9d816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feed293db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4 296 980 000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9 604 109 000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vauban-projectodin@vauban-ip.com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927 814 307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HOLDING AS</a:t>
            </a:r>
          </a:p>
        </p:txBody>
      </p:sp>
    </p:spTree>
  </p:cSld>
  <p:clrMapOvr>
    <a:masterClrMapping xmlns:a="http://schemas.openxmlformats.org/drawingml/2006/main"/>
  </p:clrMapOvr>
</p:sld>
</file>