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ecedec3f1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1218d77e4f41ed"/>
  </p:sldMasterIdLst>
  <p:sldIdLst>
    <p:sldId xmlns:r="http://schemas.openxmlformats.org/officeDocument/2006/relationships" id="256" r:id="Re2bb65a4b53c4344"/>
    <p:sldId xmlns:r="http://schemas.openxmlformats.org/officeDocument/2006/relationships" id="257" r:id="R7d4c2448375f4a4b"/>
    <p:sldId xmlns:r="http://schemas.openxmlformats.org/officeDocument/2006/relationships" id="258" r:id="R292f27c581a74323"/>
    <p:sldId xmlns:r="http://schemas.openxmlformats.org/officeDocument/2006/relationships" id="259" r:id="R8afe70e056a54e0c"/>
    <p:sldId xmlns:r="http://schemas.openxmlformats.org/officeDocument/2006/relationships" id="260" r:id="R2be6dbac7e754f79"/>
    <p:sldId xmlns:r="http://schemas.openxmlformats.org/officeDocument/2006/relationships" id="261" r:id="R4fbf284b029e4915"/>
    <p:sldId xmlns:r="http://schemas.openxmlformats.org/officeDocument/2006/relationships" id="262" r:id="Rad3670f3f801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218d77e4f41ed" /><Relationship Type="http://schemas.openxmlformats.org/officeDocument/2006/relationships/slide" Target="/ppt/slides/slide1.xml" Id="Re2bb65a4b53c4344" /><Relationship Type="http://schemas.openxmlformats.org/officeDocument/2006/relationships/slide" Target="/ppt/slides/slide2.xml" Id="R7d4c2448375f4a4b" /><Relationship Type="http://schemas.openxmlformats.org/officeDocument/2006/relationships/slide" Target="/ppt/slides/slide3.xml" Id="R292f27c581a74323" /><Relationship Type="http://schemas.openxmlformats.org/officeDocument/2006/relationships/slide" Target="/ppt/slides/slide4.xml" Id="R8afe70e056a54e0c" /><Relationship Type="http://schemas.openxmlformats.org/officeDocument/2006/relationships/slide" Target="/ppt/slides/slide5.xml" Id="R2be6dbac7e754f79" /><Relationship Type="http://schemas.openxmlformats.org/officeDocument/2006/relationships/slide" Target="/ppt/slides/slide6.xml" Id="R4fbf284b029e4915" /><Relationship Type="http://schemas.openxmlformats.org/officeDocument/2006/relationships/slide" Target="/ppt/slides/slide7.xml" Id="Rad3670f3f801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3930bd4f4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19d66c5a3424f" /><Relationship Type="http://schemas.openxmlformats.org/officeDocument/2006/relationships/theme" Target="/ppt/slideMasters/theme/theme1.xml" Id="Rdd65f0079841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19d66c5a3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240fc27ee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99fcfe6f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28ab42744c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c7de2eb6d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dc75dcc7d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9caff1105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d55d77d45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C ALBRETSEN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C ALBRETSEN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6 809 787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 ALBRETSEN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927 817 977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C ALBRETSEN AS</a:t>
            </a:r>
          </a:p>
        </p:txBody>
      </p:sp>
    </p:spTree>
  </p:cSld>
  <p:clrMapOvr>
    <a:masterClrMapping xmlns:a="http://schemas.openxmlformats.org/drawingml/2006/main"/>
  </p:clrMapOvr>
</p:sld>
</file>