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0232c5dac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c9770369049f1"/>
  </p:sldMasterIdLst>
  <p:sldIdLst>
    <p:sldId xmlns:r="http://schemas.openxmlformats.org/officeDocument/2006/relationships" id="256" r:id="R9f55416253c24101"/>
    <p:sldId xmlns:r="http://schemas.openxmlformats.org/officeDocument/2006/relationships" id="257" r:id="R2ddf203bbf044fd3"/>
    <p:sldId xmlns:r="http://schemas.openxmlformats.org/officeDocument/2006/relationships" id="258" r:id="R8f63414407a048a5"/>
    <p:sldId xmlns:r="http://schemas.openxmlformats.org/officeDocument/2006/relationships" id="259" r:id="Re12014a3bb274cd8"/>
    <p:sldId xmlns:r="http://schemas.openxmlformats.org/officeDocument/2006/relationships" id="260" r:id="Rf81d4d8f26ba4547"/>
    <p:sldId xmlns:r="http://schemas.openxmlformats.org/officeDocument/2006/relationships" id="261" r:id="Rbd87561cf805482b"/>
    <p:sldId xmlns:r="http://schemas.openxmlformats.org/officeDocument/2006/relationships" id="262" r:id="R1a012ce716ef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c9770369049f1" /><Relationship Type="http://schemas.openxmlformats.org/officeDocument/2006/relationships/slide" Target="/ppt/slides/slide1.xml" Id="R9f55416253c24101" /><Relationship Type="http://schemas.openxmlformats.org/officeDocument/2006/relationships/slide" Target="/ppt/slides/slide2.xml" Id="R2ddf203bbf044fd3" /><Relationship Type="http://schemas.openxmlformats.org/officeDocument/2006/relationships/slide" Target="/ppt/slides/slide3.xml" Id="R8f63414407a048a5" /><Relationship Type="http://schemas.openxmlformats.org/officeDocument/2006/relationships/slide" Target="/ppt/slides/slide4.xml" Id="Re12014a3bb274cd8" /><Relationship Type="http://schemas.openxmlformats.org/officeDocument/2006/relationships/slide" Target="/ppt/slides/slide5.xml" Id="Rf81d4d8f26ba4547" /><Relationship Type="http://schemas.openxmlformats.org/officeDocument/2006/relationships/slide" Target="/ppt/slides/slide6.xml" Id="Rbd87561cf805482b" /><Relationship Type="http://schemas.openxmlformats.org/officeDocument/2006/relationships/slide" Target="/ppt/slides/slide7.xml" Id="R1a012ce716ef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45fd191da4a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d79de21684dd2" /><Relationship Type="http://schemas.openxmlformats.org/officeDocument/2006/relationships/theme" Target="/ppt/slideMasters/theme/theme1.xml" Id="R661ec8efcc9046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3d79de21684d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b23b158c742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901dcb5e2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9099306c4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c6122704f42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b4275119a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3ac98b3b043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60d0f00e048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K ALBRETSEN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K ALBRETSEN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2 447 366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5 761 399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6 011 399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ALBRETSEN HANNE KJERSTI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Forusbeen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927 818 027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K ALBRETSEN AS</a:t>
            </a:r>
          </a:p>
        </p:txBody>
      </p:sp>
    </p:spTree>
  </p:cSld>
  <p:clrMapOvr>
    <a:masterClrMapping xmlns:a="http://schemas.openxmlformats.org/drawingml/2006/main"/>
  </p:clrMapOvr>
</p:sld>
</file>