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70a1d7114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6e9ab4ca74eb3"/>
  </p:sldMasterIdLst>
  <p:sldIdLst>
    <p:sldId xmlns:r="http://schemas.openxmlformats.org/officeDocument/2006/relationships" id="256" r:id="Rebd966bf84ee4b7f"/>
    <p:sldId xmlns:r="http://schemas.openxmlformats.org/officeDocument/2006/relationships" id="257" r:id="Rb017e06ecf1c44e2"/>
    <p:sldId xmlns:r="http://schemas.openxmlformats.org/officeDocument/2006/relationships" id="258" r:id="R172e7cc36a384946"/>
    <p:sldId xmlns:r="http://schemas.openxmlformats.org/officeDocument/2006/relationships" id="259" r:id="R455ddab47ceb4ca7"/>
    <p:sldId xmlns:r="http://schemas.openxmlformats.org/officeDocument/2006/relationships" id="260" r:id="Ra896b4e4bbdb4484"/>
    <p:sldId xmlns:r="http://schemas.openxmlformats.org/officeDocument/2006/relationships" id="261" r:id="R9d48e4ac24f8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6e9ab4ca74eb3" /><Relationship Type="http://schemas.openxmlformats.org/officeDocument/2006/relationships/slide" Target="/ppt/slides/slide1.xml" Id="Rebd966bf84ee4b7f" /><Relationship Type="http://schemas.openxmlformats.org/officeDocument/2006/relationships/slide" Target="/ppt/slides/slide2.xml" Id="Rb017e06ecf1c44e2" /><Relationship Type="http://schemas.openxmlformats.org/officeDocument/2006/relationships/slide" Target="/ppt/slides/slide3.xml" Id="R172e7cc36a384946" /><Relationship Type="http://schemas.openxmlformats.org/officeDocument/2006/relationships/slide" Target="/ppt/slides/slide4.xml" Id="R455ddab47ceb4ca7" /><Relationship Type="http://schemas.openxmlformats.org/officeDocument/2006/relationships/slide" Target="/ppt/slides/slide5.xml" Id="Ra896b4e4bbdb4484" /><Relationship Type="http://schemas.openxmlformats.org/officeDocument/2006/relationships/slide" Target="/ppt/slides/slide6.xml" Id="R9d48e4ac24f8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a4581ee53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6d2aa9a104399" /><Relationship Type="http://schemas.openxmlformats.org/officeDocument/2006/relationships/theme" Target="/ppt/slideMasters/theme/theme1.xml" Id="R1b9e514549a7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6d2aa9a10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101609c59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851e12221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a392a7b75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019e1670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07b675ee9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b9473e5d9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AMROMH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AMROMH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Margrethe Refsnes, Storhaugveien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927 830 477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