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ec300b9ea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21bb9b1a048c4"/>
  </p:sldMasterIdLst>
  <p:sldIdLst>
    <p:sldId xmlns:r="http://schemas.openxmlformats.org/officeDocument/2006/relationships" id="256" r:id="Rff5998d7b1b84804"/>
    <p:sldId xmlns:r="http://schemas.openxmlformats.org/officeDocument/2006/relationships" id="257" r:id="R5279d93bcd3542c9"/>
    <p:sldId xmlns:r="http://schemas.openxmlformats.org/officeDocument/2006/relationships" id="258" r:id="Rffe7dc1c267f468f"/>
    <p:sldId xmlns:r="http://schemas.openxmlformats.org/officeDocument/2006/relationships" id="259" r:id="R9b6e02ce2ca14f1c"/>
    <p:sldId xmlns:r="http://schemas.openxmlformats.org/officeDocument/2006/relationships" id="260" r:id="Rc64c8829c3e746c5"/>
    <p:sldId xmlns:r="http://schemas.openxmlformats.org/officeDocument/2006/relationships" id="261" r:id="R77fa984c7f714081"/>
    <p:sldId xmlns:r="http://schemas.openxmlformats.org/officeDocument/2006/relationships" id="262" r:id="R24423b6dcfc7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21bb9b1a048c4" /><Relationship Type="http://schemas.openxmlformats.org/officeDocument/2006/relationships/slide" Target="/ppt/slides/slide1.xml" Id="Rff5998d7b1b84804" /><Relationship Type="http://schemas.openxmlformats.org/officeDocument/2006/relationships/slide" Target="/ppt/slides/slide2.xml" Id="R5279d93bcd3542c9" /><Relationship Type="http://schemas.openxmlformats.org/officeDocument/2006/relationships/slide" Target="/ppt/slides/slide3.xml" Id="Rffe7dc1c267f468f" /><Relationship Type="http://schemas.openxmlformats.org/officeDocument/2006/relationships/slide" Target="/ppt/slides/slide4.xml" Id="R9b6e02ce2ca14f1c" /><Relationship Type="http://schemas.openxmlformats.org/officeDocument/2006/relationships/slide" Target="/ppt/slides/slide5.xml" Id="Rc64c8829c3e746c5" /><Relationship Type="http://schemas.openxmlformats.org/officeDocument/2006/relationships/slide" Target="/ppt/slides/slide6.xml" Id="R77fa984c7f714081" /><Relationship Type="http://schemas.openxmlformats.org/officeDocument/2006/relationships/slide" Target="/ppt/slides/slide7.xml" Id="R24423b6dcfc7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4083db666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47ab170214cfd" /><Relationship Type="http://schemas.openxmlformats.org/officeDocument/2006/relationships/theme" Target="/ppt/slideMasters/theme/theme1.xml" Id="R6017458dec39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47ab17021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1bbd6ff9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d90e2c5b0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862eef286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177584c48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de4522dca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7be6d6d53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082a6ee5149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603 332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MALIN TORGERSEN TRONSTAD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927 834 901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MALTRO AS</a:t>
            </a:r>
          </a:p>
        </p:txBody>
      </p:sp>
    </p:spTree>
  </p:cSld>
  <p:clrMapOvr>
    <a:masterClrMapping xmlns:a="http://schemas.openxmlformats.org/drawingml/2006/main"/>
  </p:clrMapOvr>
</p:sld>
</file>