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4e8173d03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14f7a99da43b2"/>
  </p:sldMasterIdLst>
  <p:sldIdLst>
    <p:sldId xmlns:r="http://schemas.openxmlformats.org/officeDocument/2006/relationships" id="256" r:id="R45184eb6acd948e4"/>
    <p:sldId xmlns:r="http://schemas.openxmlformats.org/officeDocument/2006/relationships" id="257" r:id="R079516255edf41db"/>
    <p:sldId xmlns:r="http://schemas.openxmlformats.org/officeDocument/2006/relationships" id="258" r:id="R54dbf6d52e9049e8"/>
    <p:sldId xmlns:r="http://schemas.openxmlformats.org/officeDocument/2006/relationships" id="259" r:id="Rb78de77d2aac4283"/>
    <p:sldId xmlns:r="http://schemas.openxmlformats.org/officeDocument/2006/relationships" id="260" r:id="R1fc34bdc3d2f4e62"/>
    <p:sldId xmlns:r="http://schemas.openxmlformats.org/officeDocument/2006/relationships" id="261" r:id="Rc6f4fa7173804612"/>
    <p:sldId xmlns:r="http://schemas.openxmlformats.org/officeDocument/2006/relationships" id="262" r:id="Rffb0eee72bc0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14f7a99da43b2" /><Relationship Type="http://schemas.openxmlformats.org/officeDocument/2006/relationships/slide" Target="/ppt/slides/slide1.xml" Id="R45184eb6acd948e4" /><Relationship Type="http://schemas.openxmlformats.org/officeDocument/2006/relationships/slide" Target="/ppt/slides/slide2.xml" Id="R079516255edf41db" /><Relationship Type="http://schemas.openxmlformats.org/officeDocument/2006/relationships/slide" Target="/ppt/slides/slide3.xml" Id="R54dbf6d52e9049e8" /><Relationship Type="http://schemas.openxmlformats.org/officeDocument/2006/relationships/slide" Target="/ppt/slides/slide4.xml" Id="Rb78de77d2aac4283" /><Relationship Type="http://schemas.openxmlformats.org/officeDocument/2006/relationships/slide" Target="/ppt/slides/slide5.xml" Id="R1fc34bdc3d2f4e62" /><Relationship Type="http://schemas.openxmlformats.org/officeDocument/2006/relationships/slide" Target="/ppt/slides/slide6.xml" Id="Rc6f4fa7173804612" /><Relationship Type="http://schemas.openxmlformats.org/officeDocument/2006/relationships/slide" Target="/ppt/slides/slide7.xml" Id="Rffb0eee72bc0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15d271be3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4afe4feb4a88" /><Relationship Type="http://schemas.openxmlformats.org/officeDocument/2006/relationships/theme" Target="/ppt/slideMasters/theme/theme1.xml" Id="R02f8ff407d92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44afe4feb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ffe6f8a76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5f6799452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e5614c42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4c5b1bff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ee49298d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a83c5e4d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d67d20f86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SOLOPPGANG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SOLOPPGANG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927 842 572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SOLOPPGANG HOLDING AS</a:t>
            </a:r>
          </a:p>
        </p:txBody>
      </p:sp>
    </p:spTree>
  </p:cSld>
  <p:clrMapOvr>
    <a:masterClrMapping xmlns:a="http://schemas.openxmlformats.org/drawingml/2006/main"/>
  </p:clrMapOvr>
</p:sld>
</file>