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b775d28e4a47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f69b6677bc4be3"/>
  </p:sldMasterIdLst>
  <p:sldIdLst>
    <p:sldId xmlns:r="http://schemas.openxmlformats.org/officeDocument/2006/relationships" id="256" r:id="Rd03403a972c24e20"/>
    <p:sldId xmlns:r="http://schemas.openxmlformats.org/officeDocument/2006/relationships" id="257" r:id="Re9e787990ab94b35"/>
    <p:sldId xmlns:r="http://schemas.openxmlformats.org/officeDocument/2006/relationships" id="258" r:id="Rc2404a46d15248b2"/>
    <p:sldId xmlns:r="http://schemas.openxmlformats.org/officeDocument/2006/relationships" id="259" r:id="Rc11e02959f21446e"/>
    <p:sldId xmlns:r="http://schemas.openxmlformats.org/officeDocument/2006/relationships" id="260" r:id="Rc566ee94a5ac40e0"/>
    <p:sldId xmlns:r="http://schemas.openxmlformats.org/officeDocument/2006/relationships" id="261" r:id="R866dd11f502f4d30"/>
    <p:sldId xmlns:r="http://schemas.openxmlformats.org/officeDocument/2006/relationships" id="262" r:id="Ra382c17effa749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69b6677bc4be3" /><Relationship Type="http://schemas.openxmlformats.org/officeDocument/2006/relationships/slide" Target="/ppt/slides/slide1.xml" Id="Rd03403a972c24e20" /><Relationship Type="http://schemas.openxmlformats.org/officeDocument/2006/relationships/slide" Target="/ppt/slides/slide2.xml" Id="Re9e787990ab94b35" /><Relationship Type="http://schemas.openxmlformats.org/officeDocument/2006/relationships/slide" Target="/ppt/slides/slide3.xml" Id="Rc2404a46d15248b2" /><Relationship Type="http://schemas.openxmlformats.org/officeDocument/2006/relationships/slide" Target="/ppt/slides/slide4.xml" Id="Rc11e02959f21446e" /><Relationship Type="http://schemas.openxmlformats.org/officeDocument/2006/relationships/slide" Target="/ppt/slides/slide5.xml" Id="Rc566ee94a5ac40e0" /><Relationship Type="http://schemas.openxmlformats.org/officeDocument/2006/relationships/slide" Target="/ppt/slides/slide6.xml" Id="R866dd11f502f4d30" /><Relationship Type="http://schemas.openxmlformats.org/officeDocument/2006/relationships/slide" Target="/ppt/slides/slide7.xml" Id="Ra382c17effa749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c4e0a2db845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d4a9702e64551" /><Relationship Type="http://schemas.openxmlformats.org/officeDocument/2006/relationships/theme" Target="/ppt/slideMasters/theme/theme1.xml" Id="Rac17aebff39544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5d4a9702e645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c585815de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58c20843345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16fc17bf240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455751b594b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26c62c8ee47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cc3198dc548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5cabcbbe54d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BJØRNULF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7 623 989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41 688 711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44 642 269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VERDI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927 847 418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