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b277bf8bcf64f1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38a07479ef14d22"/>
  </p:sldMasterIdLst>
  <p:sldIdLst>
    <p:sldId xmlns:r="http://schemas.openxmlformats.org/officeDocument/2006/relationships" id="256" r:id="Rfc139de50297470a"/>
    <p:sldId xmlns:r="http://schemas.openxmlformats.org/officeDocument/2006/relationships" id="257" r:id="R1005de8793774995"/>
    <p:sldId xmlns:r="http://schemas.openxmlformats.org/officeDocument/2006/relationships" id="258" r:id="R2417c5ed76d14ca7"/>
    <p:sldId xmlns:r="http://schemas.openxmlformats.org/officeDocument/2006/relationships" id="259" r:id="R28f36b36aa784883"/>
    <p:sldId xmlns:r="http://schemas.openxmlformats.org/officeDocument/2006/relationships" id="260" r:id="R7914ef286aab4fab"/>
    <p:sldId xmlns:r="http://schemas.openxmlformats.org/officeDocument/2006/relationships" id="261" r:id="R866fdf97e9784c01"/>
    <p:sldId xmlns:r="http://schemas.openxmlformats.org/officeDocument/2006/relationships" id="262" r:id="Rf2e58219532844e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8a07479ef14d22" /><Relationship Type="http://schemas.openxmlformats.org/officeDocument/2006/relationships/slide" Target="/ppt/slides/slide1.xml" Id="Rfc139de50297470a" /><Relationship Type="http://schemas.openxmlformats.org/officeDocument/2006/relationships/slide" Target="/ppt/slides/slide2.xml" Id="R1005de8793774995" /><Relationship Type="http://schemas.openxmlformats.org/officeDocument/2006/relationships/slide" Target="/ppt/slides/slide3.xml" Id="R2417c5ed76d14ca7" /><Relationship Type="http://schemas.openxmlformats.org/officeDocument/2006/relationships/slide" Target="/ppt/slides/slide4.xml" Id="R28f36b36aa784883" /><Relationship Type="http://schemas.openxmlformats.org/officeDocument/2006/relationships/slide" Target="/ppt/slides/slide5.xml" Id="R7914ef286aab4fab" /><Relationship Type="http://schemas.openxmlformats.org/officeDocument/2006/relationships/slide" Target="/ppt/slides/slide6.xml" Id="R866fdf97e9784c01" /><Relationship Type="http://schemas.openxmlformats.org/officeDocument/2006/relationships/slide" Target="/ppt/slides/slide7.xml" Id="Rf2e58219532844e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63e599931f4a8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db3a16077249d6" /><Relationship Type="http://schemas.openxmlformats.org/officeDocument/2006/relationships/theme" Target="/ppt/slideMasters/theme/theme1.xml" Id="Rff83678857564a7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7db3a16077249d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d4e800b8104bf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01e5b2e91c497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bbbec8a41c47f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c2f90600dd42f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3b5777e5a0484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c21490e3314b8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5c51feec9b4cb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VIKEN BUSINESS SOLUTIONS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VIKEN BUSINESS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VIKEN BUSINESS SOLUTIONS AS ble etablert [år] og holder til i Vinterbro.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VIKEN BUSINESS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VIKEN BUSINESS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VIKEN BUSINESS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17 274 954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155 595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128 960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4 577 223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VIKEN BUSINESS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VIKEN-GRUPPEN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VIKEN BUSINESS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Kveldroveien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1407 Vinterbro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927 868 490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VIKEN BUSINESS SOLUTIONS AS</a:t>
            </a:r>
          </a:p>
        </p:txBody>
      </p:sp>
    </p:spTree>
  </p:cSld>
  <p:clrMapOvr>
    <a:masterClrMapping xmlns:a="http://schemas.openxmlformats.org/drawingml/2006/main"/>
  </p:clrMapOvr>
</p:sld>
</file>