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07c621aee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f1074c63b456a"/>
  </p:sldMasterIdLst>
  <p:sldIdLst>
    <p:sldId xmlns:r="http://schemas.openxmlformats.org/officeDocument/2006/relationships" id="256" r:id="Red292a3b8e0745ff"/>
    <p:sldId xmlns:r="http://schemas.openxmlformats.org/officeDocument/2006/relationships" id="257" r:id="Rd37ac95bc3924266"/>
    <p:sldId xmlns:r="http://schemas.openxmlformats.org/officeDocument/2006/relationships" id="258" r:id="Rd968f4c969154029"/>
    <p:sldId xmlns:r="http://schemas.openxmlformats.org/officeDocument/2006/relationships" id="259" r:id="Re2d64376ef2b40b3"/>
    <p:sldId xmlns:r="http://schemas.openxmlformats.org/officeDocument/2006/relationships" id="260" r:id="R9a4643b135d94ddc"/>
    <p:sldId xmlns:r="http://schemas.openxmlformats.org/officeDocument/2006/relationships" id="261" r:id="R6e383acb7b754382"/>
    <p:sldId xmlns:r="http://schemas.openxmlformats.org/officeDocument/2006/relationships" id="262" r:id="Rf8990a3951a5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f1074c63b456a" /><Relationship Type="http://schemas.openxmlformats.org/officeDocument/2006/relationships/slide" Target="/ppt/slides/slide1.xml" Id="Red292a3b8e0745ff" /><Relationship Type="http://schemas.openxmlformats.org/officeDocument/2006/relationships/slide" Target="/ppt/slides/slide2.xml" Id="Rd37ac95bc3924266" /><Relationship Type="http://schemas.openxmlformats.org/officeDocument/2006/relationships/slide" Target="/ppt/slides/slide3.xml" Id="Rd968f4c969154029" /><Relationship Type="http://schemas.openxmlformats.org/officeDocument/2006/relationships/slide" Target="/ppt/slides/slide4.xml" Id="Re2d64376ef2b40b3" /><Relationship Type="http://schemas.openxmlformats.org/officeDocument/2006/relationships/slide" Target="/ppt/slides/slide5.xml" Id="R9a4643b135d94ddc" /><Relationship Type="http://schemas.openxmlformats.org/officeDocument/2006/relationships/slide" Target="/ppt/slides/slide6.xml" Id="R6e383acb7b754382" /><Relationship Type="http://schemas.openxmlformats.org/officeDocument/2006/relationships/slide" Target="/ppt/slides/slide7.xml" Id="Rf8990a3951a5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d510c8ec7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a137a8c84b8b" /><Relationship Type="http://schemas.openxmlformats.org/officeDocument/2006/relationships/theme" Target="/ppt/slideMasters/theme/theme1.xml" Id="Rf9211159b11a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ca137a8c8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dc80a7db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c1c3b751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5598728b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9781ca38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a7eecf5bb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4e161b9e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44bec0281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ERLEND HUGAAS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