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8df652fabc4c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7603f1d7104b17"/>
  </p:sldMasterIdLst>
  <p:sldIdLst>
    <p:sldId xmlns:r="http://schemas.openxmlformats.org/officeDocument/2006/relationships" id="256" r:id="R81257c3906764989"/>
    <p:sldId xmlns:r="http://schemas.openxmlformats.org/officeDocument/2006/relationships" id="257" r:id="R5040193342804ee0"/>
    <p:sldId xmlns:r="http://schemas.openxmlformats.org/officeDocument/2006/relationships" id="258" r:id="Rc4d1287ca96242d9"/>
    <p:sldId xmlns:r="http://schemas.openxmlformats.org/officeDocument/2006/relationships" id="259" r:id="Rcb88f71d485946fd"/>
    <p:sldId xmlns:r="http://schemas.openxmlformats.org/officeDocument/2006/relationships" id="260" r:id="R5a40a9cbca5544f8"/>
    <p:sldId xmlns:r="http://schemas.openxmlformats.org/officeDocument/2006/relationships" id="261" r:id="R2b5bf7cfd00a49ba"/>
    <p:sldId xmlns:r="http://schemas.openxmlformats.org/officeDocument/2006/relationships" id="262" r:id="R433f02baa7494e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603f1d7104b17" /><Relationship Type="http://schemas.openxmlformats.org/officeDocument/2006/relationships/slide" Target="/ppt/slides/slide1.xml" Id="R81257c3906764989" /><Relationship Type="http://schemas.openxmlformats.org/officeDocument/2006/relationships/slide" Target="/ppt/slides/slide2.xml" Id="R5040193342804ee0" /><Relationship Type="http://schemas.openxmlformats.org/officeDocument/2006/relationships/slide" Target="/ppt/slides/slide3.xml" Id="Rc4d1287ca96242d9" /><Relationship Type="http://schemas.openxmlformats.org/officeDocument/2006/relationships/slide" Target="/ppt/slides/slide4.xml" Id="Rcb88f71d485946fd" /><Relationship Type="http://schemas.openxmlformats.org/officeDocument/2006/relationships/slide" Target="/ppt/slides/slide5.xml" Id="R5a40a9cbca5544f8" /><Relationship Type="http://schemas.openxmlformats.org/officeDocument/2006/relationships/slide" Target="/ppt/slides/slide6.xml" Id="R2b5bf7cfd00a49ba" /><Relationship Type="http://schemas.openxmlformats.org/officeDocument/2006/relationships/slide" Target="/ppt/slides/slide7.xml" Id="R433f02baa7494e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dd7ce6dfc44a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e36c371674114" /><Relationship Type="http://schemas.openxmlformats.org/officeDocument/2006/relationships/theme" Target="/ppt/slideMasters/theme/theme1.xml" Id="Rce39d3c9bf4843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2e36c3716741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462c927fb4f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adc7dfb3b4a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a700ee11441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f087f2cc24b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e1fe92dce49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444402d5d42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6eb5fa61d4a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KLUNGERBO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KLUNGERBO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8 445 936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12 801 759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17 821 703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KLUNGERBO BØRGE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Engvegen 23A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927 885 182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HOLDING AS</a:t>
            </a:r>
          </a:p>
        </p:txBody>
      </p:sp>
    </p:spTree>
  </p:cSld>
  <p:clrMapOvr>
    <a:masterClrMapping xmlns:a="http://schemas.openxmlformats.org/drawingml/2006/main"/>
  </p:clrMapOvr>
</p:sld>
</file>