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835ac652f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ae737574e4000"/>
  </p:sldMasterIdLst>
  <p:sldIdLst>
    <p:sldId xmlns:r="http://schemas.openxmlformats.org/officeDocument/2006/relationships" id="256" r:id="R8f013565f079441d"/>
    <p:sldId xmlns:r="http://schemas.openxmlformats.org/officeDocument/2006/relationships" id="257" r:id="R8086eabc0d134434"/>
    <p:sldId xmlns:r="http://schemas.openxmlformats.org/officeDocument/2006/relationships" id="258" r:id="R2ef63426e10c4dd3"/>
    <p:sldId xmlns:r="http://schemas.openxmlformats.org/officeDocument/2006/relationships" id="259" r:id="R95b7b56c63b54af1"/>
    <p:sldId xmlns:r="http://schemas.openxmlformats.org/officeDocument/2006/relationships" id="260" r:id="R977619b6f66b4874"/>
    <p:sldId xmlns:r="http://schemas.openxmlformats.org/officeDocument/2006/relationships" id="261" r:id="R8f44bffab3104a5e"/>
    <p:sldId xmlns:r="http://schemas.openxmlformats.org/officeDocument/2006/relationships" id="262" r:id="R2a1620de9d31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ae737574e4000" /><Relationship Type="http://schemas.openxmlformats.org/officeDocument/2006/relationships/slide" Target="/ppt/slides/slide1.xml" Id="R8f013565f079441d" /><Relationship Type="http://schemas.openxmlformats.org/officeDocument/2006/relationships/slide" Target="/ppt/slides/slide2.xml" Id="R8086eabc0d134434" /><Relationship Type="http://schemas.openxmlformats.org/officeDocument/2006/relationships/slide" Target="/ppt/slides/slide3.xml" Id="R2ef63426e10c4dd3" /><Relationship Type="http://schemas.openxmlformats.org/officeDocument/2006/relationships/slide" Target="/ppt/slides/slide4.xml" Id="R95b7b56c63b54af1" /><Relationship Type="http://schemas.openxmlformats.org/officeDocument/2006/relationships/slide" Target="/ppt/slides/slide5.xml" Id="R977619b6f66b4874" /><Relationship Type="http://schemas.openxmlformats.org/officeDocument/2006/relationships/slide" Target="/ppt/slides/slide6.xml" Id="R8f44bffab3104a5e" /><Relationship Type="http://schemas.openxmlformats.org/officeDocument/2006/relationships/slide" Target="/ppt/slides/slide7.xml" Id="R2a1620de9d31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1b93a8711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ad431264d4a89" /><Relationship Type="http://schemas.openxmlformats.org/officeDocument/2006/relationships/theme" Target="/ppt/slideMasters/theme/theme1.xml" Id="R2d92ba1966fd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ad431264d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8e3d54b0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7b7e0fed47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eb07bbbec43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522dd4e1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be96cdc3e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d2a9233c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27ef0c7fc47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REGNSKAP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6 681 249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1 324 411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2 381 858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NSB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Lorkenesgata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61 66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bente@tindregnskap.no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www.tindregnskap.no/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927 898 969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