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c710ed831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0615dd2f541d4"/>
  </p:sldMasterIdLst>
  <p:sldIdLst>
    <p:sldId xmlns:r="http://schemas.openxmlformats.org/officeDocument/2006/relationships" id="256" r:id="R7d1a091cd8274a4f"/>
    <p:sldId xmlns:r="http://schemas.openxmlformats.org/officeDocument/2006/relationships" id="257" r:id="R862deda64e414cd1"/>
    <p:sldId xmlns:r="http://schemas.openxmlformats.org/officeDocument/2006/relationships" id="258" r:id="Re4a07b5261c8411c"/>
    <p:sldId xmlns:r="http://schemas.openxmlformats.org/officeDocument/2006/relationships" id="259" r:id="Rfb8536bba9c6445a"/>
    <p:sldId xmlns:r="http://schemas.openxmlformats.org/officeDocument/2006/relationships" id="260" r:id="Rbbe0244136b64229"/>
    <p:sldId xmlns:r="http://schemas.openxmlformats.org/officeDocument/2006/relationships" id="261" r:id="R0498892ce5ff4687"/>
    <p:sldId xmlns:r="http://schemas.openxmlformats.org/officeDocument/2006/relationships" id="262" r:id="R609c4c4608f0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0615dd2f541d4" /><Relationship Type="http://schemas.openxmlformats.org/officeDocument/2006/relationships/slide" Target="/ppt/slides/slide1.xml" Id="R7d1a091cd8274a4f" /><Relationship Type="http://schemas.openxmlformats.org/officeDocument/2006/relationships/slide" Target="/ppt/slides/slide2.xml" Id="R862deda64e414cd1" /><Relationship Type="http://schemas.openxmlformats.org/officeDocument/2006/relationships/slide" Target="/ppt/slides/slide3.xml" Id="Re4a07b5261c8411c" /><Relationship Type="http://schemas.openxmlformats.org/officeDocument/2006/relationships/slide" Target="/ppt/slides/slide4.xml" Id="Rfb8536bba9c6445a" /><Relationship Type="http://schemas.openxmlformats.org/officeDocument/2006/relationships/slide" Target="/ppt/slides/slide5.xml" Id="Rbbe0244136b64229" /><Relationship Type="http://schemas.openxmlformats.org/officeDocument/2006/relationships/slide" Target="/ppt/slides/slide6.xml" Id="R0498892ce5ff4687" /><Relationship Type="http://schemas.openxmlformats.org/officeDocument/2006/relationships/slide" Target="/ppt/slides/slide7.xml" Id="R609c4c4608f0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bee66dc9c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feda92904a35" /><Relationship Type="http://schemas.openxmlformats.org/officeDocument/2006/relationships/theme" Target="/ppt/slideMasters/theme/theme1.xml" Id="Rc685ac35b50c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afeda9290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03431a2d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ba2a9fd0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9a47620a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3eba0593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186a7750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5dff568b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4c33340b8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