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7afc6d6f8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1627e1f78f4d4a"/>
  </p:sldMasterIdLst>
  <p:sldIdLst>
    <p:sldId xmlns:r="http://schemas.openxmlformats.org/officeDocument/2006/relationships" id="256" r:id="R68d4460fa02d4da1"/>
    <p:sldId xmlns:r="http://schemas.openxmlformats.org/officeDocument/2006/relationships" id="257" r:id="Rc4558651ce854bec"/>
    <p:sldId xmlns:r="http://schemas.openxmlformats.org/officeDocument/2006/relationships" id="258" r:id="Rd47e5bf96e664543"/>
    <p:sldId xmlns:r="http://schemas.openxmlformats.org/officeDocument/2006/relationships" id="259" r:id="Rbc3963e794394204"/>
    <p:sldId xmlns:r="http://schemas.openxmlformats.org/officeDocument/2006/relationships" id="260" r:id="R29149a8f44c94b50"/>
    <p:sldId xmlns:r="http://schemas.openxmlformats.org/officeDocument/2006/relationships" id="261" r:id="R2b5dae41f3284995"/>
    <p:sldId xmlns:r="http://schemas.openxmlformats.org/officeDocument/2006/relationships" id="262" r:id="R8ba2512d45ce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627e1f78f4d4a" /><Relationship Type="http://schemas.openxmlformats.org/officeDocument/2006/relationships/slide" Target="/ppt/slides/slide1.xml" Id="R68d4460fa02d4da1" /><Relationship Type="http://schemas.openxmlformats.org/officeDocument/2006/relationships/slide" Target="/ppt/slides/slide2.xml" Id="Rc4558651ce854bec" /><Relationship Type="http://schemas.openxmlformats.org/officeDocument/2006/relationships/slide" Target="/ppt/slides/slide3.xml" Id="Rd47e5bf96e664543" /><Relationship Type="http://schemas.openxmlformats.org/officeDocument/2006/relationships/slide" Target="/ppt/slides/slide4.xml" Id="Rbc3963e794394204" /><Relationship Type="http://schemas.openxmlformats.org/officeDocument/2006/relationships/slide" Target="/ppt/slides/slide5.xml" Id="R29149a8f44c94b50" /><Relationship Type="http://schemas.openxmlformats.org/officeDocument/2006/relationships/slide" Target="/ppt/slides/slide6.xml" Id="R2b5dae41f3284995" /><Relationship Type="http://schemas.openxmlformats.org/officeDocument/2006/relationships/slide" Target="/ppt/slides/slide7.xml" Id="R8ba2512d45ce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3f2c5a7de4b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baced910248d3" /><Relationship Type="http://schemas.openxmlformats.org/officeDocument/2006/relationships/theme" Target="/ppt/slideMasters/theme/theme1.xml" Id="Rcb71d47d4fc2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baced910248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360ff9302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2a63104f1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b8bdd057a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9f0539bc0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a36949a95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72142e46b47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84e74fda341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BORGERSEN 06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BORGERSEN 06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06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BORGERSEN 06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BORGERSEN 06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BORGERSEN 06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BORGERSEN 06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 FINRUD BORGERSEN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BORGERSEN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BORGERSEN 06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Vesleveien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927 934 779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BORGERSEN 06 AS</a:t>
            </a:r>
          </a:p>
        </p:txBody>
      </p:sp>
    </p:spTree>
  </p:cSld>
  <p:clrMapOvr>
    <a:masterClrMapping xmlns:a="http://schemas.openxmlformats.org/drawingml/2006/main"/>
  </p:clrMapOvr>
</p:sld>
</file>