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0deda12c146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1ccfa9aa54e1d"/>
  </p:sldMasterIdLst>
  <p:sldIdLst>
    <p:sldId xmlns:r="http://schemas.openxmlformats.org/officeDocument/2006/relationships" id="256" r:id="R8bc7b9d6ac1e4c1d"/>
    <p:sldId xmlns:r="http://schemas.openxmlformats.org/officeDocument/2006/relationships" id="257" r:id="R0ed369a8f45a4512"/>
    <p:sldId xmlns:r="http://schemas.openxmlformats.org/officeDocument/2006/relationships" id="258" r:id="R4f46c68b2431433c"/>
    <p:sldId xmlns:r="http://schemas.openxmlformats.org/officeDocument/2006/relationships" id="259" r:id="Ra84c4c43cd91432b"/>
    <p:sldId xmlns:r="http://schemas.openxmlformats.org/officeDocument/2006/relationships" id="260" r:id="R1d42a74c023e4ff9"/>
    <p:sldId xmlns:r="http://schemas.openxmlformats.org/officeDocument/2006/relationships" id="261" r:id="R134488dbf67849df"/>
    <p:sldId xmlns:r="http://schemas.openxmlformats.org/officeDocument/2006/relationships" id="262" r:id="Rf03d1ebd162d4a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1ccfa9aa54e1d" /><Relationship Type="http://schemas.openxmlformats.org/officeDocument/2006/relationships/slide" Target="/ppt/slides/slide1.xml" Id="R8bc7b9d6ac1e4c1d" /><Relationship Type="http://schemas.openxmlformats.org/officeDocument/2006/relationships/slide" Target="/ppt/slides/slide2.xml" Id="R0ed369a8f45a4512" /><Relationship Type="http://schemas.openxmlformats.org/officeDocument/2006/relationships/slide" Target="/ppt/slides/slide3.xml" Id="R4f46c68b2431433c" /><Relationship Type="http://schemas.openxmlformats.org/officeDocument/2006/relationships/slide" Target="/ppt/slides/slide4.xml" Id="Ra84c4c43cd91432b" /><Relationship Type="http://schemas.openxmlformats.org/officeDocument/2006/relationships/slide" Target="/ppt/slides/slide5.xml" Id="R1d42a74c023e4ff9" /><Relationship Type="http://schemas.openxmlformats.org/officeDocument/2006/relationships/slide" Target="/ppt/slides/slide6.xml" Id="R134488dbf67849df" /><Relationship Type="http://schemas.openxmlformats.org/officeDocument/2006/relationships/slide" Target="/ppt/slides/slide7.xml" Id="Rf03d1ebd162d4a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24b220a93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959d9076b4cd8" /><Relationship Type="http://schemas.openxmlformats.org/officeDocument/2006/relationships/theme" Target="/ppt/slideMasters/theme/theme1.xml" Id="R525f3dcd9fd243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959d9076b4c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96c2fda52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6b358318f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9d775b1b340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992101cdd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9ca9a77064c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94b148bea4b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83ba6b5234c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JOCA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JOCA HOLDING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30 121 909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E. ROGNE AS  –  53,9 %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PETTER ROGNE  –  32,1 %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CAROG HOLDING AS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927 943 670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JOCA HOLDING AS</a:t>
            </a:r>
          </a:p>
        </p:txBody>
      </p:sp>
    </p:spTree>
  </p:cSld>
  <p:clrMapOvr>
    <a:masterClrMapping xmlns:a="http://schemas.openxmlformats.org/drawingml/2006/main"/>
  </p:clrMapOvr>
</p:sld>
</file>