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652edd6f0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e454b62114a1d"/>
  </p:sldMasterIdLst>
  <p:sldIdLst>
    <p:sldId xmlns:r="http://schemas.openxmlformats.org/officeDocument/2006/relationships" id="256" r:id="Rb4daab8f33e84aec"/>
    <p:sldId xmlns:r="http://schemas.openxmlformats.org/officeDocument/2006/relationships" id="257" r:id="R2154ec043fd548a8"/>
    <p:sldId xmlns:r="http://schemas.openxmlformats.org/officeDocument/2006/relationships" id="258" r:id="Ra84cff0f9c374694"/>
    <p:sldId xmlns:r="http://schemas.openxmlformats.org/officeDocument/2006/relationships" id="259" r:id="Rec7fbbc0282b4a3d"/>
    <p:sldId xmlns:r="http://schemas.openxmlformats.org/officeDocument/2006/relationships" id="260" r:id="R81f4dc9d1e0d46e7"/>
    <p:sldId xmlns:r="http://schemas.openxmlformats.org/officeDocument/2006/relationships" id="261" r:id="R3892d659862845dd"/>
    <p:sldId xmlns:r="http://schemas.openxmlformats.org/officeDocument/2006/relationships" id="262" r:id="Ref57afb69a36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e454b62114a1d" /><Relationship Type="http://schemas.openxmlformats.org/officeDocument/2006/relationships/slide" Target="/ppt/slides/slide1.xml" Id="Rb4daab8f33e84aec" /><Relationship Type="http://schemas.openxmlformats.org/officeDocument/2006/relationships/slide" Target="/ppt/slides/slide2.xml" Id="R2154ec043fd548a8" /><Relationship Type="http://schemas.openxmlformats.org/officeDocument/2006/relationships/slide" Target="/ppt/slides/slide3.xml" Id="Ra84cff0f9c374694" /><Relationship Type="http://schemas.openxmlformats.org/officeDocument/2006/relationships/slide" Target="/ppt/slides/slide4.xml" Id="Rec7fbbc0282b4a3d" /><Relationship Type="http://schemas.openxmlformats.org/officeDocument/2006/relationships/slide" Target="/ppt/slides/slide5.xml" Id="R81f4dc9d1e0d46e7" /><Relationship Type="http://schemas.openxmlformats.org/officeDocument/2006/relationships/slide" Target="/ppt/slides/slide6.xml" Id="R3892d659862845dd" /><Relationship Type="http://schemas.openxmlformats.org/officeDocument/2006/relationships/slide" Target="/ppt/slides/slide7.xml" Id="Ref57afb69a36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b073ea50c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f3aae1e7c4ce1" /><Relationship Type="http://schemas.openxmlformats.org/officeDocument/2006/relationships/theme" Target="/ppt/slideMasters/theme/theme1.xml" Id="Rb8479fac137246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9f3aae1e7c4c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698b5bb0e44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7746a6d5e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503a5abac45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cd16c59df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ddf935e824f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31a8c046145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86cb976ec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 EGGEN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 EGGEN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3 200 004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3 207 340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KARL-MARTIN 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927 944 928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 EGGEN HOLDING AS</a:t>
            </a:r>
          </a:p>
        </p:txBody>
      </p:sp>
    </p:spTree>
  </p:cSld>
  <p:clrMapOvr>
    <a:masterClrMapping xmlns:a="http://schemas.openxmlformats.org/drawingml/2006/main"/>
  </p:clrMapOvr>
</p:sld>
</file>