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86ca2054b1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d853d3cfad4615"/>
  </p:sldMasterIdLst>
  <p:sldIdLst>
    <p:sldId xmlns:r="http://schemas.openxmlformats.org/officeDocument/2006/relationships" id="256" r:id="R81b4925136ce4011"/>
    <p:sldId xmlns:r="http://schemas.openxmlformats.org/officeDocument/2006/relationships" id="257" r:id="R8dbeb7ae310544a9"/>
    <p:sldId xmlns:r="http://schemas.openxmlformats.org/officeDocument/2006/relationships" id="258" r:id="R8f527f1a86584925"/>
    <p:sldId xmlns:r="http://schemas.openxmlformats.org/officeDocument/2006/relationships" id="259" r:id="R588fee891c464aad"/>
    <p:sldId xmlns:r="http://schemas.openxmlformats.org/officeDocument/2006/relationships" id="260" r:id="R7ce7e3c0f5e24796"/>
    <p:sldId xmlns:r="http://schemas.openxmlformats.org/officeDocument/2006/relationships" id="261" r:id="R90043314acb24e6c"/>
    <p:sldId xmlns:r="http://schemas.openxmlformats.org/officeDocument/2006/relationships" id="262" r:id="R79ebdb175ecc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853d3cfad4615" /><Relationship Type="http://schemas.openxmlformats.org/officeDocument/2006/relationships/slide" Target="/ppt/slides/slide1.xml" Id="R81b4925136ce4011" /><Relationship Type="http://schemas.openxmlformats.org/officeDocument/2006/relationships/slide" Target="/ppt/slides/slide2.xml" Id="R8dbeb7ae310544a9" /><Relationship Type="http://schemas.openxmlformats.org/officeDocument/2006/relationships/slide" Target="/ppt/slides/slide3.xml" Id="R8f527f1a86584925" /><Relationship Type="http://schemas.openxmlformats.org/officeDocument/2006/relationships/slide" Target="/ppt/slides/slide4.xml" Id="R588fee891c464aad" /><Relationship Type="http://schemas.openxmlformats.org/officeDocument/2006/relationships/slide" Target="/ppt/slides/slide5.xml" Id="R7ce7e3c0f5e24796" /><Relationship Type="http://schemas.openxmlformats.org/officeDocument/2006/relationships/slide" Target="/ppt/slides/slide6.xml" Id="R90043314acb24e6c" /><Relationship Type="http://schemas.openxmlformats.org/officeDocument/2006/relationships/slide" Target="/ppt/slides/slide7.xml" Id="R79ebdb175ecc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9fb8a5d5c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ab99d0fae474e" /><Relationship Type="http://schemas.openxmlformats.org/officeDocument/2006/relationships/theme" Target="/ppt/slideMasters/theme/theme1.xml" Id="R71bad61115e24e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ab99d0fae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989b8d308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24900dc48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e568bd4cf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1c499803e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92218035e45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733292cc04a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71002ddfd46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SOAND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3 824 521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SOLFRID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Oppslåttveien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927 958 376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