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3a8f9ba1f242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ad8bd5f1da4d41"/>
  </p:sldMasterIdLst>
  <p:sldIdLst>
    <p:sldId xmlns:r="http://schemas.openxmlformats.org/officeDocument/2006/relationships" id="256" r:id="Rd54035a0edc840b8"/>
    <p:sldId xmlns:r="http://schemas.openxmlformats.org/officeDocument/2006/relationships" id="257" r:id="R71cb6e1857bf4790"/>
    <p:sldId xmlns:r="http://schemas.openxmlformats.org/officeDocument/2006/relationships" id="258" r:id="R8fd9c14cd8bd4b56"/>
    <p:sldId xmlns:r="http://schemas.openxmlformats.org/officeDocument/2006/relationships" id="259" r:id="R07039395355c49e0"/>
    <p:sldId xmlns:r="http://schemas.openxmlformats.org/officeDocument/2006/relationships" id="260" r:id="R5b1873b8d3a04549"/>
    <p:sldId xmlns:r="http://schemas.openxmlformats.org/officeDocument/2006/relationships" id="261" r:id="R5741c1c246d94559"/>
    <p:sldId xmlns:r="http://schemas.openxmlformats.org/officeDocument/2006/relationships" id="262" r:id="R1660ab2e0e2e43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d8bd5f1da4d41" /><Relationship Type="http://schemas.openxmlformats.org/officeDocument/2006/relationships/slide" Target="/ppt/slides/slide1.xml" Id="Rd54035a0edc840b8" /><Relationship Type="http://schemas.openxmlformats.org/officeDocument/2006/relationships/slide" Target="/ppt/slides/slide2.xml" Id="R71cb6e1857bf4790" /><Relationship Type="http://schemas.openxmlformats.org/officeDocument/2006/relationships/slide" Target="/ppt/slides/slide3.xml" Id="R8fd9c14cd8bd4b56" /><Relationship Type="http://schemas.openxmlformats.org/officeDocument/2006/relationships/slide" Target="/ppt/slides/slide4.xml" Id="R07039395355c49e0" /><Relationship Type="http://schemas.openxmlformats.org/officeDocument/2006/relationships/slide" Target="/ppt/slides/slide5.xml" Id="R5b1873b8d3a04549" /><Relationship Type="http://schemas.openxmlformats.org/officeDocument/2006/relationships/slide" Target="/ppt/slides/slide6.xml" Id="R5741c1c246d94559" /><Relationship Type="http://schemas.openxmlformats.org/officeDocument/2006/relationships/slide" Target="/ppt/slides/slide7.xml" Id="R1660ab2e0e2e43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6341c7b94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a80cbc2f140c3" /><Relationship Type="http://schemas.openxmlformats.org/officeDocument/2006/relationships/theme" Target="/ppt/slideMasters/theme/theme1.xml" Id="Rab97b002dc59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ba80cbc2f140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32eb3fa6c46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2674d091344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cdc47c62f44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9f7d9276f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b9c31e8c644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45d98512045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27db5f2c2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ATLE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Reinsnes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927 958 635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