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36a683917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d9ccd61a1425d"/>
  </p:sldMasterIdLst>
  <p:sldIdLst>
    <p:sldId xmlns:r="http://schemas.openxmlformats.org/officeDocument/2006/relationships" id="256" r:id="R9f02013e2672430c"/>
    <p:sldId xmlns:r="http://schemas.openxmlformats.org/officeDocument/2006/relationships" id="257" r:id="Re7a0c3ca17bc4441"/>
    <p:sldId xmlns:r="http://schemas.openxmlformats.org/officeDocument/2006/relationships" id="258" r:id="Rd51d0bae81434892"/>
    <p:sldId xmlns:r="http://schemas.openxmlformats.org/officeDocument/2006/relationships" id="259" r:id="R7ca267f57a86422b"/>
    <p:sldId xmlns:r="http://schemas.openxmlformats.org/officeDocument/2006/relationships" id="260" r:id="Rdfbbca7f87da4ae4"/>
    <p:sldId xmlns:r="http://schemas.openxmlformats.org/officeDocument/2006/relationships" id="261" r:id="Rf8539b487dbf40b6"/>
    <p:sldId xmlns:r="http://schemas.openxmlformats.org/officeDocument/2006/relationships" id="262" r:id="R7be0365ccbab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d9ccd61a1425d" /><Relationship Type="http://schemas.openxmlformats.org/officeDocument/2006/relationships/slide" Target="/ppt/slides/slide1.xml" Id="R9f02013e2672430c" /><Relationship Type="http://schemas.openxmlformats.org/officeDocument/2006/relationships/slide" Target="/ppt/slides/slide2.xml" Id="Re7a0c3ca17bc4441" /><Relationship Type="http://schemas.openxmlformats.org/officeDocument/2006/relationships/slide" Target="/ppt/slides/slide3.xml" Id="Rd51d0bae81434892" /><Relationship Type="http://schemas.openxmlformats.org/officeDocument/2006/relationships/slide" Target="/ppt/slides/slide4.xml" Id="R7ca267f57a86422b" /><Relationship Type="http://schemas.openxmlformats.org/officeDocument/2006/relationships/slide" Target="/ppt/slides/slide5.xml" Id="Rdfbbca7f87da4ae4" /><Relationship Type="http://schemas.openxmlformats.org/officeDocument/2006/relationships/slide" Target="/ppt/slides/slide6.xml" Id="Rf8539b487dbf40b6" /><Relationship Type="http://schemas.openxmlformats.org/officeDocument/2006/relationships/slide" Target="/ppt/slides/slide7.xml" Id="R7be0365ccbab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17c9deb44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5084b8af428d" /><Relationship Type="http://schemas.openxmlformats.org/officeDocument/2006/relationships/theme" Target="/ppt/slideMasters/theme/theme1.xml" Id="R72bd45ffceb0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05084b8af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a004aa4a8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e01cd6681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323f1bb0f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4006cc68a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9e14af6a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8d16cb676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fbefa4f6e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J.P.R.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5 988 597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60 196 693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