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735878f6c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d91382ea24d02"/>
  </p:sldMasterIdLst>
  <p:sldIdLst>
    <p:sldId xmlns:r="http://schemas.openxmlformats.org/officeDocument/2006/relationships" id="256" r:id="Rb825b5ed7f2c4469"/>
    <p:sldId xmlns:r="http://schemas.openxmlformats.org/officeDocument/2006/relationships" id="257" r:id="R220e62c1cfcf4f2f"/>
    <p:sldId xmlns:r="http://schemas.openxmlformats.org/officeDocument/2006/relationships" id="258" r:id="R85a3b80716234182"/>
    <p:sldId xmlns:r="http://schemas.openxmlformats.org/officeDocument/2006/relationships" id="259" r:id="R3997bfed9ecf4c70"/>
    <p:sldId xmlns:r="http://schemas.openxmlformats.org/officeDocument/2006/relationships" id="260" r:id="R5c7d93181f774149"/>
    <p:sldId xmlns:r="http://schemas.openxmlformats.org/officeDocument/2006/relationships" id="261" r:id="R127a7514950a4e4e"/>
    <p:sldId xmlns:r="http://schemas.openxmlformats.org/officeDocument/2006/relationships" id="262" r:id="R8596ff5188f8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d91382ea24d02" /><Relationship Type="http://schemas.openxmlformats.org/officeDocument/2006/relationships/slide" Target="/ppt/slides/slide1.xml" Id="Rb825b5ed7f2c4469" /><Relationship Type="http://schemas.openxmlformats.org/officeDocument/2006/relationships/slide" Target="/ppt/slides/slide2.xml" Id="R220e62c1cfcf4f2f" /><Relationship Type="http://schemas.openxmlformats.org/officeDocument/2006/relationships/slide" Target="/ppt/slides/slide3.xml" Id="R85a3b80716234182" /><Relationship Type="http://schemas.openxmlformats.org/officeDocument/2006/relationships/slide" Target="/ppt/slides/slide4.xml" Id="R3997bfed9ecf4c70" /><Relationship Type="http://schemas.openxmlformats.org/officeDocument/2006/relationships/slide" Target="/ppt/slides/slide5.xml" Id="R5c7d93181f774149" /><Relationship Type="http://schemas.openxmlformats.org/officeDocument/2006/relationships/slide" Target="/ppt/slides/slide6.xml" Id="R127a7514950a4e4e" /><Relationship Type="http://schemas.openxmlformats.org/officeDocument/2006/relationships/slide" Target="/ppt/slides/slide7.xml" Id="R8596ff5188f8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267cabc0c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11468885405f" /><Relationship Type="http://schemas.openxmlformats.org/officeDocument/2006/relationships/theme" Target="/ppt/slideMasters/theme/theme1.xml" Id="R4834290667fb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211468885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50fef842e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2a9978106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1d3acbeb1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2ac4911b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0e5231c3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a9252b8e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8489f189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