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d6fbabd93f43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446c8f95d4a20"/>
  </p:sldMasterIdLst>
  <p:sldIdLst>
    <p:sldId xmlns:r="http://schemas.openxmlformats.org/officeDocument/2006/relationships" id="256" r:id="Rf683a670f67541dc"/>
    <p:sldId xmlns:r="http://schemas.openxmlformats.org/officeDocument/2006/relationships" id="257" r:id="R63f31f5ec0d34f6d"/>
    <p:sldId xmlns:r="http://schemas.openxmlformats.org/officeDocument/2006/relationships" id="258" r:id="R33f68f4f5eaf4c2b"/>
    <p:sldId xmlns:r="http://schemas.openxmlformats.org/officeDocument/2006/relationships" id="259" r:id="Rf7015449650a43a3"/>
    <p:sldId xmlns:r="http://schemas.openxmlformats.org/officeDocument/2006/relationships" id="260" r:id="R96f78c8c61894cb4"/>
    <p:sldId xmlns:r="http://schemas.openxmlformats.org/officeDocument/2006/relationships" id="261" r:id="Rfcdada71e24a4cd5"/>
    <p:sldId xmlns:r="http://schemas.openxmlformats.org/officeDocument/2006/relationships" id="262" r:id="R58c627fe619b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446c8f95d4a20" /><Relationship Type="http://schemas.openxmlformats.org/officeDocument/2006/relationships/slide" Target="/ppt/slides/slide1.xml" Id="Rf683a670f67541dc" /><Relationship Type="http://schemas.openxmlformats.org/officeDocument/2006/relationships/slide" Target="/ppt/slides/slide2.xml" Id="R63f31f5ec0d34f6d" /><Relationship Type="http://schemas.openxmlformats.org/officeDocument/2006/relationships/slide" Target="/ppt/slides/slide3.xml" Id="R33f68f4f5eaf4c2b" /><Relationship Type="http://schemas.openxmlformats.org/officeDocument/2006/relationships/slide" Target="/ppt/slides/slide4.xml" Id="Rf7015449650a43a3" /><Relationship Type="http://schemas.openxmlformats.org/officeDocument/2006/relationships/slide" Target="/ppt/slides/slide5.xml" Id="R96f78c8c61894cb4" /><Relationship Type="http://schemas.openxmlformats.org/officeDocument/2006/relationships/slide" Target="/ppt/slides/slide6.xml" Id="Rfcdada71e24a4cd5" /><Relationship Type="http://schemas.openxmlformats.org/officeDocument/2006/relationships/slide" Target="/ppt/slides/slide7.xml" Id="R58c627fe619b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58ba263f040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96d72f5d94b8d" /><Relationship Type="http://schemas.openxmlformats.org/officeDocument/2006/relationships/theme" Target="/ppt/slideMasters/theme/theme1.xml" Id="R01e10a673fa04c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296d72f5d9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aa0c04073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d621f434e46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6e7e77485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1015fc61740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53e30708940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69a0f270e49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e8e49f875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Volegutua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as@orr.no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