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54f398f1894e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04d043b0ac4ac4"/>
  </p:sldMasterIdLst>
  <p:sldIdLst>
    <p:sldId xmlns:r="http://schemas.openxmlformats.org/officeDocument/2006/relationships" id="256" r:id="R344796c77b4f4d24"/>
    <p:sldId xmlns:r="http://schemas.openxmlformats.org/officeDocument/2006/relationships" id="257" r:id="Rbdaea68b924b4c14"/>
    <p:sldId xmlns:r="http://schemas.openxmlformats.org/officeDocument/2006/relationships" id="258" r:id="R8957bac2b0834b44"/>
    <p:sldId xmlns:r="http://schemas.openxmlformats.org/officeDocument/2006/relationships" id="259" r:id="R16975a9018764381"/>
    <p:sldId xmlns:r="http://schemas.openxmlformats.org/officeDocument/2006/relationships" id="260" r:id="R15ba24de18ca4e79"/>
    <p:sldId xmlns:r="http://schemas.openxmlformats.org/officeDocument/2006/relationships" id="261" r:id="R294c59ff3b3f4275"/>
    <p:sldId xmlns:r="http://schemas.openxmlformats.org/officeDocument/2006/relationships" id="262" r:id="R1665ccf2d78842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04d043b0ac4ac4" /><Relationship Type="http://schemas.openxmlformats.org/officeDocument/2006/relationships/slide" Target="/ppt/slides/slide1.xml" Id="R344796c77b4f4d24" /><Relationship Type="http://schemas.openxmlformats.org/officeDocument/2006/relationships/slide" Target="/ppt/slides/slide2.xml" Id="Rbdaea68b924b4c14" /><Relationship Type="http://schemas.openxmlformats.org/officeDocument/2006/relationships/slide" Target="/ppt/slides/slide3.xml" Id="R8957bac2b0834b44" /><Relationship Type="http://schemas.openxmlformats.org/officeDocument/2006/relationships/slide" Target="/ppt/slides/slide4.xml" Id="R16975a9018764381" /><Relationship Type="http://schemas.openxmlformats.org/officeDocument/2006/relationships/slide" Target="/ppt/slides/slide5.xml" Id="R15ba24de18ca4e79" /><Relationship Type="http://schemas.openxmlformats.org/officeDocument/2006/relationships/slide" Target="/ppt/slides/slide6.xml" Id="R294c59ff3b3f4275" /><Relationship Type="http://schemas.openxmlformats.org/officeDocument/2006/relationships/slide" Target="/ppt/slides/slide7.xml" Id="R1665ccf2d78842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2383b97d324e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ce2a462714370" /><Relationship Type="http://schemas.openxmlformats.org/officeDocument/2006/relationships/theme" Target="/ppt/slideMasters/theme/theme1.xml" Id="R92b9caaee09d45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0ce2a4627143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453f1a0a54a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e145f527043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bde9aa1014c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1254966c74e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fd168780247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5537134e441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904be7fb446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R. SNØRTELAND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SNØRTELAND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R. SNØRTELAND HOLDING AS ble etablert [år] og holder til i Skudeneshavn.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SNØRTELAND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SNØRTELAND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SNØRTELAND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507 968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2 102 009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2 119 462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SNØRTELAND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REIDAR SNØRTELAND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SNØRTELAND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Almannamyrvegen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4280 Skudeneshavn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927 996 782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SNØRTELAND HOLDING AS</a:t>
            </a:r>
          </a:p>
        </p:txBody>
      </p:sp>
    </p:spTree>
  </p:cSld>
  <p:clrMapOvr>
    <a:masterClrMapping xmlns:a="http://schemas.openxmlformats.org/drawingml/2006/main"/>
  </p:clrMapOvr>
</p:sld>
</file>