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9b82ca888842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252c6dd314cca"/>
  </p:sldMasterIdLst>
  <p:sldIdLst>
    <p:sldId xmlns:r="http://schemas.openxmlformats.org/officeDocument/2006/relationships" id="256" r:id="Rfa26387e0f4c44c5"/>
    <p:sldId xmlns:r="http://schemas.openxmlformats.org/officeDocument/2006/relationships" id="257" r:id="R9b22c0e139614780"/>
    <p:sldId xmlns:r="http://schemas.openxmlformats.org/officeDocument/2006/relationships" id="258" r:id="R92923c9ed29a4a83"/>
    <p:sldId xmlns:r="http://schemas.openxmlformats.org/officeDocument/2006/relationships" id="259" r:id="R50249b367d624798"/>
    <p:sldId xmlns:r="http://schemas.openxmlformats.org/officeDocument/2006/relationships" id="260" r:id="R73f44860f9db40ea"/>
    <p:sldId xmlns:r="http://schemas.openxmlformats.org/officeDocument/2006/relationships" id="261" r:id="R7078ee8217624aad"/>
    <p:sldId xmlns:r="http://schemas.openxmlformats.org/officeDocument/2006/relationships" id="262" r:id="Raff78c13457046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252c6dd314cca" /><Relationship Type="http://schemas.openxmlformats.org/officeDocument/2006/relationships/slide" Target="/ppt/slides/slide1.xml" Id="Rfa26387e0f4c44c5" /><Relationship Type="http://schemas.openxmlformats.org/officeDocument/2006/relationships/slide" Target="/ppt/slides/slide2.xml" Id="R9b22c0e139614780" /><Relationship Type="http://schemas.openxmlformats.org/officeDocument/2006/relationships/slide" Target="/ppt/slides/slide3.xml" Id="R92923c9ed29a4a83" /><Relationship Type="http://schemas.openxmlformats.org/officeDocument/2006/relationships/slide" Target="/ppt/slides/slide4.xml" Id="R50249b367d624798" /><Relationship Type="http://schemas.openxmlformats.org/officeDocument/2006/relationships/slide" Target="/ppt/slides/slide5.xml" Id="R73f44860f9db40ea" /><Relationship Type="http://schemas.openxmlformats.org/officeDocument/2006/relationships/slide" Target="/ppt/slides/slide6.xml" Id="R7078ee8217624aad" /><Relationship Type="http://schemas.openxmlformats.org/officeDocument/2006/relationships/slide" Target="/ppt/slides/slide7.xml" Id="Raff78c13457046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fe857862043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e717d5db245ab" /><Relationship Type="http://schemas.openxmlformats.org/officeDocument/2006/relationships/theme" Target="/ppt/slideMasters/theme/theme1.xml" Id="Rb6341f755bec4f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8e717d5db245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ab213cd584f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84711acfa44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9ea4df54e4c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448d7e95343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76d3fbba34d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a083c39a74a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c0a17495b4f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11 156 561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13 179 281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