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65c653fa3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fe62549de4c18"/>
  </p:sldMasterIdLst>
  <p:sldIdLst>
    <p:sldId xmlns:r="http://schemas.openxmlformats.org/officeDocument/2006/relationships" id="256" r:id="R09c7e89df8544ac5"/>
    <p:sldId xmlns:r="http://schemas.openxmlformats.org/officeDocument/2006/relationships" id="257" r:id="R6509bde1cac64186"/>
    <p:sldId xmlns:r="http://schemas.openxmlformats.org/officeDocument/2006/relationships" id="258" r:id="R580ce63a5e104e43"/>
    <p:sldId xmlns:r="http://schemas.openxmlformats.org/officeDocument/2006/relationships" id="259" r:id="Rba67725ec7c74e65"/>
    <p:sldId xmlns:r="http://schemas.openxmlformats.org/officeDocument/2006/relationships" id="260" r:id="R5ca8b9faa16d42ab"/>
    <p:sldId xmlns:r="http://schemas.openxmlformats.org/officeDocument/2006/relationships" id="261" r:id="R11d73a78965b4c60"/>
    <p:sldId xmlns:r="http://schemas.openxmlformats.org/officeDocument/2006/relationships" id="262" r:id="R4dfb5ed910d0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fe62549de4c18" /><Relationship Type="http://schemas.openxmlformats.org/officeDocument/2006/relationships/slide" Target="/ppt/slides/slide1.xml" Id="R09c7e89df8544ac5" /><Relationship Type="http://schemas.openxmlformats.org/officeDocument/2006/relationships/slide" Target="/ppt/slides/slide2.xml" Id="R6509bde1cac64186" /><Relationship Type="http://schemas.openxmlformats.org/officeDocument/2006/relationships/slide" Target="/ppt/slides/slide3.xml" Id="R580ce63a5e104e43" /><Relationship Type="http://schemas.openxmlformats.org/officeDocument/2006/relationships/slide" Target="/ppt/slides/slide4.xml" Id="Rba67725ec7c74e65" /><Relationship Type="http://schemas.openxmlformats.org/officeDocument/2006/relationships/slide" Target="/ppt/slides/slide5.xml" Id="R5ca8b9faa16d42ab" /><Relationship Type="http://schemas.openxmlformats.org/officeDocument/2006/relationships/slide" Target="/ppt/slides/slide6.xml" Id="R11d73a78965b4c60" /><Relationship Type="http://schemas.openxmlformats.org/officeDocument/2006/relationships/slide" Target="/ppt/slides/slide7.xml" Id="R4dfb5ed910d0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279acf684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544515814112" /><Relationship Type="http://schemas.openxmlformats.org/officeDocument/2006/relationships/theme" Target="/ppt/slideMasters/theme/theme1.xml" Id="R1f66dca41a14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b54451581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e8dd8ed5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1a96dd30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e49f3239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74dd59c0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c796306f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b7360614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b9a2b7737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